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1" r:id="rId2"/>
    <p:sldId id="313" r:id="rId3"/>
    <p:sldId id="309" r:id="rId4"/>
    <p:sldId id="301" r:id="rId5"/>
    <p:sldId id="315" r:id="rId6"/>
    <p:sldId id="31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00"/>
    <a:srgbClr val="FF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42" d="100"/>
          <a:sy n="42" d="100"/>
        </p:scale>
        <p:origin x="54" y="63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B6C3D7E-788B-488A-AC37-E24DCAE46C2D}"/>
              </a:ext>
            </a:extLst>
          </p:cNvPr>
          <p:cNvSpPr/>
          <p:nvPr/>
        </p:nvSpPr>
        <p:spPr>
          <a:xfrm>
            <a:off x="276046" y="207036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D337FF-E047-4353-923A-315D677E7621}"/>
              </a:ext>
            </a:extLst>
          </p:cNvPr>
          <p:cNvSpPr txBox="1"/>
          <p:nvPr/>
        </p:nvSpPr>
        <p:spPr>
          <a:xfrm>
            <a:off x="295275" y="773705"/>
            <a:ext cx="931544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959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384F728-D65A-4948-80DF-C3A0F8594F29}"/>
              </a:ext>
            </a:extLst>
          </p:cNvPr>
          <p:cNvGrpSpPr/>
          <p:nvPr/>
        </p:nvGrpSpPr>
        <p:grpSpPr>
          <a:xfrm>
            <a:off x="1963271" y="367553"/>
            <a:ext cx="5979458" cy="5979458"/>
            <a:chOff x="2187388" y="663388"/>
            <a:chExt cx="5531224" cy="553122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62E8B3A-1EB0-41CD-BA19-6F944BC9D618}"/>
                </a:ext>
              </a:extLst>
            </p:cNvPr>
            <p:cNvGrpSpPr/>
            <p:nvPr/>
          </p:nvGrpSpPr>
          <p:grpSpPr>
            <a:xfrm>
              <a:off x="2501153" y="977153"/>
              <a:ext cx="4903694" cy="4903694"/>
              <a:chOff x="2501153" y="977153"/>
              <a:chExt cx="4903694" cy="4903694"/>
            </a:xfrm>
            <a:solidFill>
              <a:schemeClr val="bg1">
                <a:lumMod val="50000"/>
              </a:schemeClr>
            </a:solidFill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18AC32BA-1858-4817-AF8F-D05E65CCBBBF}"/>
                  </a:ext>
                </a:extLst>
              </p:cNvPr>
              <p:cNvSpPr/>
              <p:nvPr/>
            </p:nvSpPr>
            <p:spPr>
              <a:xfrm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68130C37-911D-4A25-94A6-A72C251E3E5E}"/>
                  </a:ext>
                </a:extLst>
              </p:cNvPr>
              <p:cNvSpPr/>
              <p:nvPr/>
            </p:nvSpPr>
            <p:spPr>
              <a:xfrm rot="1577863">
                <a:off x="2501153" y="977153"/>
                <a:ext cx="4903694" cy="4903694"/>
              </a:xfrm>
              <a:custGeom>
                <a:avLst/>
                <a:gdLst>
                  <a:gd name="connsiteX0" fmla="*/ 2451847 w 4903694"/>
                  <a:gd name="connsiteY0" fmla="*/ 0 h 4903694"/>
                  <a:gd name="connsiteX1" fmla="*/ 2457243 w 4903694"/>
                  <a:gd name="connsiteY1" fmla="*/ 273 h 4903694"/>
                  <a:gd name="connsiteX2" fmla="*/ 2475243 w 4903694"/>
                  <a:gd name="connsiteY2" fmla="*/ 2214308 h 4903694"/>
                  <a:gd name="connsiteX3" fmla="*/ 2924779 w 4903694"/>
                  <a:gd name="connsiteY3" fmla="*/ 46577 h 4903694"/>
                  <a:gd name="connsiteX4" fmla="*/ 2935457 w 4903694"/>
                  <a:gd name="connsiteY4" fmla="*/ 48207 h 4903694"/>
                  <a:gd name="connsiteX5" fmla="*/ 2521133 w 4903694"/>
                  <a:gd name="connsiteY5" fmla="*/ 2223435 h 4903694"/>
                  <a:gd name="connsiteX6" fmla="*/ 3384993 w 4903694"/>
                  <a:gd name="connsiteY6" fmla="*/ 184910 h 4903694"/>
                  <a:gd name="connsiteX7" fmla="*/ 3395134 w 4903694"/>
                  <a:gd name="connsiteY7" fmla="*/ 188622 h 4903694"/>
                  <a:gd name="connsiteX8" fmla="*/ 2564365 w 4903694"/>
                  <a:gd name="connsiteY8" fmla="*/ 2241342 h 4903694"/>
                  <a:gd name="connsiteX9" fmla="*/ 3809282 w 4903694"/>
                  <a:gd name="connsiteY9" fmla="*/ 410586 h 4903694"/>
                  <a:gd name="connsiteX10" fmla="*/ 3818512 w 4903694"/>
                  <a:gd name="connsiteY10" fmla="*/ 416194 h 4903694"/>
                  <a:gd name="connsiteX11" fmla="*/ 2603269 w 4903694"/>
                  <a:gd name="connsiteY11" fmla="*/ 2267337 h 4903694"/>
                  <a:gd name="connsiteX12" fmla="*/ 4181567 w 4903694"/>
                  <a:gd name="connsiteY12" fmla="*/ 714496 h 4903694"/>
                  <a:gd name="connsiteX13" fmla="*/ 4185565 w 4903694"/>
                  <a:gd name="connsiteY13" fmla="*/ 718129 h 4903694"/>
                  <a:gd name="connsiteX14" fmla="*/ 4189198 w 4903694"/>
                  <a:gd name="connsiteY14" fmla="*/ 722126 h 4903694"/>
                  <a:gd name="connsiteX15" fmla="*/ 2636356 w 4903694"/>
                  <a:gd name="connsiteY15" fmla="*/ 2300424 h 4903694"/>
                  <a:gd name="connsiteX16" fmla="*/ 4487500 w 4903694"/>
                  <a:gd name="connsiteY16" fmla="*/ 1085181 h 4903694"/>
                  <a:gd name="connsiteX17" fmla="*/ 4493107 w 4903694"/>
                  <a:gd name="connsiteY17" fmla="*/ 1094411 h 4903694"/>
                  <a:gd name="connsiteX18" fmla="*/ 2662351 w 4903694"/>
                  <a:gd name="connsiteY18" fmla="*/ 2339328 h 4903694"/>
                  <a:gd name="connsiteX19" fmla="*/ 4715072 w 4903694"/>
                  <a:gd name="connsiteY19" fmla="*/ 1508559 h 4903694"/>
                  <a:gd name="connsiteX20" fmla="*/ 4718784 w 4903694"/>
                  <a:gd name="connsiteY20" fmla="*/ 1518700 h 4903694"/>
                  <a:gd name="connsiteX21" fmla="*/ 2680258 w 4903694"/>
                  <a:gd name="connsiteY21" fmla="*/ 2382560 h 4903694"/>
                  <a:gd name="connsiteX22" fmla="*/ 4855487 w 4903694"/>
                  <a:gd name="connsiteY22" fmla="*/ 1968237 h 4903694"/>
                  <a:gd name="connsiteX23" fmla="*/ 4857117 w 4903694"/>
                  <a:gd name="connsiteY23" fmla="*/ 1978915 h 4903694"/>
                  <a:gd name="connsiteX24" fmla="*/ 2689385 w 4903694"/>
                  <a:gd name="connsiteY24" fmla="*/ 2428450 h 4903694"/>
                  <a:gd name="connsiteX25" fmla="*/ 4903422 w 4903694"/>
                  <a:gd name="connsiteY25" fmla="*/ 2446451 h 4903694"/>
                  <a:gd name="connsiteX26" fmla="*/ 4903694 w 4903694"/>
                  <a:gd name="connsiteY26" fmla="*/ 2451847 h 4903694"/>
                  <a:gd name="connsiteX27" fmla="*/ 4903422 w 4903694"/>
                  <a:gd name="connsiteY27" fmla="*/ 2457243 h 4903694"/>
                  <a:gd name="connsiteX28" fmla="*/ 2689385 w 4903694"/>
                  <a:gd name="connsiteY28" fmla="*/ 2475243 h 4903694"/>
                  <a:gd name="connsiteX29" fmla="*/ 4857117 w 4903694"/>
                  <a:gd name="connsiteY29" fmla="*/ 2924779 h 4903694"/>
                  <a:gd name="connsiteX30" fmla="*/ 4855488 w 4903694"/>
                  <a:gd name="connsiteY30" fmla="*/ 2935457 h 4903694"/>
                  <a:gd name="connsiteX31" fmla="*/ 2680258 w 4903694"/>
                  <a:gd name="connsiteY31" fmla="*/ 2521133 h 4903694"/>
                  <a:gd name="connsiteX32" fmla="*/ 4718784 w 4903694"/>
                  <a:gd name="connsiteY32" fmla="*/ 3384993 h 4903694"/>
                  <a:gd name="connsiteX33" fmla="*/ 4715072 w 4903694"/>
                  <a:gd name="connsiteY33" fmla="*/ 3395134 h 4903694"/>
                  <a:gd name="connsiteX34" fmla="*/ 2662351 w 4903694"/>
                  <a:gd name="connsiteY34" fmla="*/ 2564365 h 4903694"/>
                  <a:gd name="connsiteX35" fmla="*/ 4493108 w 4903694"/>
                  <a:gd name="connsiteY35" fmla="*/ 3809282 h 4903694"/>
                  <a:gd name="connsiteX36" fmla="*/ 4487500 w 4903694"/>
                  <a:gd name="connsiteY36" fmla="*/ 3818512 h 4903694"/>
                  <a:gd name="connsiteX37" fmla="*/ 2636356 w 4903694"/>
                  <a:gd name="connsiteY37" fmla="*/ 2603269 h 4903694"/>
                  <a:gd name="connsiteX38" fmla="*/ 4189198 w 4903694"/>
                  <a:gd name="connsiteY38" fmla="*/ 4181568 h 4903694"/>
                  <a:gd name="connsiteX39" fmla="*/ 4185565 w 4903694"/>
                  <a:gd name="connsiteY39" fmla="*/ 4185565 h 4903694"/>
                  <a:gd name="connsiteX40" fmla="*/ 4181568 w 4903694"/>
                  <a:gd name="connsiteY40" fmla="*/ 4189198 h 4903694"/>
                  <a:gd name="connsiteX41" fmla="*/ 2603269 w 4903694"/>
                  <a:gd name="connsiteY41" fmla="*/ 2636356 h 4903694"/>
                  <a:gd name="connsiteX42" fmla="*/ 3818512 w 4903694"/>
                  <a:gd name="connsiteY42" fmla="*/ 4487500 h 4903694"/>
                  <a:gd name="connsiteX43" fmla="*/ 3809282 w 4903694"/>
                  <a:gd name="connsiteY43" fmla="*/ 4493108 h 4903694"/>
                  <a:gd name="connsiteX44" fmla="*/ 2564365 w 4903694"/>
                  <a:gd name="connsiteY44" fmla="*/ 2662351 h 4903694"/>
                  <a:gd name="connsiteX45" fmla="*/ 3395134 w 4903694"/>
                  <a:gd name="connsiteY45" fmla="*/ 4715072 h 4903694"/>
                  <a:gd name="connsiteX46" fmla="*/ 3384993 w 4903694"/>
                  <a:gd name="connsiteY46" fmla="*/ 4718784 h 4903694"/>
                  <a:gd name="connsiteX47" fmla="*/ 2521133 w 4903694"/>
                  <a:gd name="connsiteY47" fmla="*/ 2680258 h 4903694"/>
                  <a:gd name="connsiteX48" fmla="*/ 2935457 w 4903694"/>
                  <a:gd name="connsiteY48" fmla="*/ 4855487 h 4903694"/>
                  <a:gd name="connsiteX49" fmla="*/ 2924779 w 4903694"/>
                  <a:gd name="connsiteY49" fmla="*/ 4857117 h 4903694"/>
                  <a:gd name="connsiteX50" fmla="*/ 2475243 w 4903694"/>
                  <a:gd name="connsiteY50" fmla="*/ 2689385 h 4903694"/>
                  <a:gd name="connsiteX51" fmla="*/ 2457243 w 4903694"/>
                  <a:gd name="connsiteY51" fmla="*/ 4903422 h 4903694"/>
                  <a:gd name="connsiteX52" fmla="*/ 2451847 w 4903694"/>
                  <a:gd name="connsiteY52" fmla="*/ 4903694 h 4903694"/>
                  <a:gd name="connsiteX53" fmla="*/ 2446451 w 4903694"/>
                  <a:gd name="connsiteY53" fmla="*/ 4903422 h 4903694"/>
                  <a:gd name="connsiteX54" fmla="*/ 2428450 w 4903694"/>
                  <a:gd name="connsiteY54" fmla="*/ 2689385 h 4903694"/>
                  <a:gd name="connsiteX55" fmla="*/ 1978915 w 4903694"/>
                  <a:gd name="connsiteY55" fmla="*/ 4857117 h 4903694"/>
                  <a:gd name="connsiteX56" fmla="*/ 1968237 w 4903694"/>
                  <a:gd name="connsiteY56" fmla="*/ 4855487 h 4903694"/>
                  <a:gd name="connsiteX57" fmla="*/ 2382560 w 4903694"/>
                  <a:gd name="connsiteY57" fmla="*/ 2680258 h 4903694"/>
                  <a:gd name="connsiteX58" fmla="*/ 1518700 w 4903694"/>
                  <a:gd name="connsiteY58" fmla="*/ 4718784 h 4903694"/>
                  <a:gd name="connsiteX59" fmla="*/ 1508559 w 4903694"/>
                  <a:gd name="connsiteY59" fmla="*/ 4715072 h 4903694"/>
                  <a:gd name="connsiteX60" fmla="*/ 2339328 w 4903694"/>
                  <a:gd name="connsiteY60" fmla="*/ 2662351 h 4903694"/>
                  <a:gd name="connsiteX61" fmla="*/ 1094411 w 4903694"/>
                  <a:gd name="connsiteY61" fmla="*/ 4493107 h 4903694"/>
                  <a:gd name="connsiteX62" fmla="*/ 1085181 w 4903694"/>
                  <a:gd name="connsiteY62" fmla="*/ 4487500 h 4903694"/>
                  <a:gd name="connsiteX63" fmla="*/ 2300424 w 4903694"/>
                  <a:gd name="connsiteY63" fmla="*/ 2636356 h 4903694"/>
                  <a:gd name="connsiteX64" fmla="*/ 722126 w 4903694"/>
                  <a:gd name="connsiteY64" fmla="*/ 4189198 h 4903694"/>
                  <a:gd name="connsiteX65" fmla="*/ 718129 w 4903694"/>
                  <a:gd name="connsiteY65" fmla="*/ 4185565 h 4903694"/>
                  <a:gd name="connsiteX66" fmla="*/ 714496 w 4903694"/>
                  <a:gd name="connsiteY66" fmla="*/ 4181567 h 4903694"/>
                  <a:gd name="connsiteX67" fmla="*/ 2267337 w 4903694"/>
                  <a:gd name="connsiteY67" fmla="*/ 2603269 h 4903694"/>
                  <a:gd name="connsiteX68" fmla="*/ 416194 w 4903694"/>
                  <a:gd name="connsiteY68" fmla="*/ 3818512 h 4903694"/>
                  <a:gd name="connsiteX69" fmla="*/ 410586 w 4903694"/>
                  <a:gd name="connsiteY69" fmla="*/ 3809282 h 4903694"/>
                  <a:gd name="connsiteX70" fmla="*/ 2241342 w 4903694"/>
                  <a:gd name="connsiteY70" fmla="*/ 2564365 h 4903694"/>
                  <a:gd name="connsiteX71" fmla="*/ 188622 w 4903694"/>
                  <a:gd name="connsiteY71" fmla="*/ 3395134 h 4903694"/>
                  <a:gd name="connsiteX72" fmla="*/ 184910 w 4903694"/>
                  <a:gd name="connsiteY72" fmla="*/ 3384993 h 4903694"/>
                  <a:gd name="connsiteX73" fmla="*/ 2223435 w 4903694"/>
                  <a:gd name="connsiteY73" fmla="*/ 2521133 h 4903694"/>
                  <a:gd name="connsiteX74" fmla="*/ 48207 w 4903694"/>
                  <a:gd name="connsiteY74" fmla="*/ 2935457 h 4903694"/>
                  <a:gd name="connsiteX75" fmla="*/ 46577 w 4903694"/>
                  <a:gd name="connsiteY75" fmla="*/ 2924778 h 4903694"/>
                  <a:gd name="connsiteX76" fmla="*/ 2214308 w 4903694"/>
                  <a:gd name="connsiteY76" fmla="*/ 2475243 h 4903694"/>
                  <a:gd name="connsiteX77" fmla="*/ 273 w 4903694"/>
                  <a:gd name="connsiteY77" fmla="*/ 2457243 h 4903694"/>
                  <a:gd name="connsiteX78" fmla="*/ 0 w 4903694"/>
                  <a:gd name="connsiteY78" fmla="*/ 2451847 h 4903694"/>
                  <a:gd name="connsiteX79" fmla="*/ 273 w 4903694"/>
                  <a:gd name="connsiteY79" fmla="*/ 2446451 h 4903694"/>
                  <a:gd name="connsiteX80" fmla="*/ 2214308 w 4903694"/>
                  <a:gd name="connsiteY80" fmla="*/ 2428450 h 4903694"/>
                  <a:gd name="connsiteX81" fmla="*/ 46577 w 4903694"/>
                  <a:gd name="connsiteY81" fmla="*/ 1978915 h 4903694"/>
                  <a:gd name="connsiteX82" fmla="*/ 48207 w 4903694"/>
                  <a:gd name="connsiteY82" fmla="*/ 1968237 h 4903694"/>
                  <a:gd name="connsiteX83" fmla="*/ 2223435 w 4903694"/>
                  <a:gd name="connsiteY83" fmla="*/ 2382560 h 4903694"/>
                  <a:gd name="connsiteX84" fmla="*/ 184911 w 4903694"/>
                  <a:gd name="connsiteY84" fmla="*/ 1518701 h 4903694"/>
                  <a:gd name="connsiteX85" fmla="*/ 188622 w 4903694"/>
                  <a:gd name="connsiteY85" fmla="*/ 1508560 h 4903694"/>
                  <a:gd name="connsiteX86" fmla="*/ 2241342 w 4903694"/>
                  <a:gd name="connsiteY86" fmla="*/ 2339328 h 4903694"/>
                  <a:gd name="connsiteX87" fmla="*/ 410587 w 4903694"/>
                  <a:gd name="connsiteY87" fmla="*/ 1094412 h 4903694"/>
                  <a:gd name="connsiteX88" fmla="*/ 416194 w 4903694"/>
                  <a:gd name="connsiteY88" fmla="*/ 1085182 h 4903694"/>
                  <a:gd name="connsiteX89" fmla="*/ 2267337 w 4903694"/>
                  <a:gd name="connsiteY89" fmla="*/ 2300424 h 4903694"/>
                  <a:gd name="connsiteX90" fmla="*/ 714496 w 4903694"/>
                  <a:gd name="connsiteY90" fmla="*/ 722127 h 4903694"/>
                  <a:gd name="connsiteX91" fmla="*/ 718129 w 4903694"/>
                  <a:gd name="connsiteY91" fmla="*/ 718129 h 4903694"/>
                  <a:gd name="connsiteX92" fmla="*/ 722127 w 4903694"/>
                  <a:gd name="connsiteY92" fmla="*/ 714496 h 4903694"/>
                  <a:gd name="connsiteX93" fmla="*/ 2300424 w 4903694"/>
                  <a:gd name="connsiteY93" fmla="*/ 2267337 h 4903694"/>
                  <a:gd name="connsiteX94" fmla="*/ 1085182 w 4903694"/>
                  <a:gd name="connsiteY94" fmla="*/ 416194 h 4903694"/>
                  <a:gd name="connsiteX95" fmla="*/ 1094412 w 4903694"/>
                  <a:gd name="connsiteY95" fmla="*/ 410587 h 4903694"/>
                  <a:gd name="connsiteX96" fmla="*/ 2339328 w 4903694"/>
                  <a:gd name="connsiteY96" fmla="*/ 2241342 h 4903694"/>
                  <a:gd name="connsiteX97" fmla="*/ 1508560 w 4903694"/>
                  <a:gd name="connsiteY97" fmla="*/ 188622 h 4903694"/>
                  <a:gd name="connsiteX98" fmla="*/ 1518701 w 4903694"/>
                  <a:gd name="connsiteY98" fmla="*/ 184911 h 4903694"/>
                  <a:gd name="connsiteX99" fmla="*/ 2382560 w 4903694"/>
                  <a:gd name="connsiteY99" fmla="*/ 2223435 h 4903694"/>
                  <a:gd name="connsiteX100" fmla="*/ 1968237 w 4903694"/>
                  <a:gd name="connsiteY100" fmla="*/ 48207 h 4903694"/>
                  <a:gd name="connsiteX101" fmla="*/ 1978915 w 4903694"/>
                  <a:gd name="connsiteY101" fmla="*/ 46577 h 4903694"/>
                  <a:gd name="connsiteX102" fmla="*/ 2428450 w 4903694"/>
                  <a:gd name="connsiteY102" fmla="*/ 2214308 h 4903694"/>
                  <a:gd name="connsiteX103" fmla="*/ 2446451 w 4903694"/>
                  <a:gd name="connsiteY103" fmla="*/ 273 h 4903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</a:cxnLst>
                <a:rect l="l" t="t" r="r" b="b"/>
                <a:pathLst>
                  <a:path w="4903694" h="4903694">
                    <a:moveTo>
                      <a:pt x="2451847" y="0"/>
                    </a:moveTo>
                    <a:lnTo>
                      <a:pt x="2457243" y="273"/>
                    </a:lnTo>
                    <a:lnTo>
                      <a:pt x="2475243" y="2214308"/>
                    </a:lnTo>
                    <a:lnTo>
                      <a:pt x="2924779" y="46577"/>
                    </a:lnTo>
                    <a:lnTo>
                      <a:pt x="2935457" y="48207"/>
                    </a:lnTo>
                    <a:lnTo>
                      <a:pt x="2521133" y="2223435"/>
                    </a:lnTo>
                    <a:lnTo>
                      <a:pt x="3384993" y="184910"/>
                    </a:lnTo>
                    <a:lnTo>
                      <a:pt x="3395134" y="188622"/>
                    </a:lnTo>
                    <a:lnTo>
                      <a:pt x="2564365" y="2241342"/>
                    </a:lnTo>
                    <a:lnTo>
                      <a:pt x="3809282" y="410586"/>
                    </a:lnTo>
                    <a:lnTo>
                      <a:pt x="3818512" y="416194"/>
                    </a:lnTo>
                    <a:lnTo>
                      <a:pt x="2603269" y="2267337"/>
                    </a:lnTo>
                    <a:lnTo>
                      <a:pt x="4181567" y="714496"/>
                    </a:lnTo>
                    <a:lnTo>
                      <a:pt x="4185565" y="718129"/>
                    </a:lnTo>
                    <a:lnTo>
                      <a:pt x="4189198" y="722126"/>
                    </a:lnTo>
                    <a:lnTo>
                      <a:pt x="2636356" y="2300424"/>
                    </a:lnTo>
                    <a:lnTo>
                      <a:pt x="4487500" y="1085181"/>
                    </a:lnTo>
                    <a:lnTo>
                      <a:pt x="4493107" y="1094411"/>
                    </a:lnTo>
                    <a:lnTo>
                      <a:pt x="2662351" y="2339328"/>
                    </a:lnTo>
                    <a:lnTo>
                      <a:pt x="4715072" y="1508559"/>
                    </a:lnTo>
                    <a:lnTo>
                      <a:pt x="4718784" y="1518700"/>
                    </a:lnTo>
                    <a:lnTo>
                      <a:pt x="2680258" y="2382560"/>
                    </a:lnTo>
                    <a:lnTo>
                      <a:pt x="4855487" y="1968237"/>
                    </a:lnTo>
                    <a:lnTo>
                      <a:pt x="4857117" y="1978915"/>
                    </a:lnTo>
                    <a:lnTo>
                      <a:pt x="2689385" y="2428450"/>
                    </a:lnTo>
                    <a:lnTo>
                      <a:pt x="4903422" y="2446451"/>
                    </a:lnTo>
                    <a:lnTo>
                      <a:pt x="4903694" y="2451847"/>
                    </a:lnTo>
                    <a:lnTo>
                      <a:pt x="4903422" y="2457243"/>
                    </a:lnTo>
                    <a:lnTo>
                      <a:pt x="2689385" y="2475243"/>
                    </a:lnTo>
                    <a:lnTo>
                      <a:pt x="4857117" y="2924779"/>
                    </a:lnTo>
                    <a:lnTo>
                      <a:pt x="4855488" y="2935457"/>
                    </a:lnTo>
                    <a:lnTo>
                      <a:pt x="2680258" y="2521133"/>
                    </a:lnTo>
                    <a:lnTo>
                      <a:pt x="4718784" y="3384993"/>
                    </a:lnTo>
                    <a:lnTo>
                      <a:pt x="4715072" y="3395134"/>
                    </a:lnTo>
                    <a:lnTo>
                      <a:pt x="2662351" y="2564365"/>
                    </a:lnTo>
                    <a:lnTo>
                      <a:pt x="4493108" y="3809282"/>
                    </a:lnTo>
                    <a:lnTo>
                      <a:pt x="4487500" y="3818512"/>
                    </a:lnTo>
                    <a:lnTo>
                      <a:pt x="2636356" y="2603269"/>
                    </a:lnTo>
                    <a:lnTo>
                      <a:pt x="4189198" y="4181568"/>
                    </a:lnTo>
                    <a:lnTo>
                      <a:pt x="4185565" y="4185565"/>
                    </a:lnTo>
                    <a:lnTo>
                      <a:pt x="4181568" y="4189198"/>
                    </a:lnTo>
                    <a:lnTo>
                      <a:pt x="2603269" y="2636356"/>
                    </a:lnTo>
                    <a:lnTo>
                      <a:pt x="3818512" y="4487500"/>
                    </a:lnTo>
                    <a:lnTo>
                      <a:pt x="3809282" y="4493108"/>
                    </a:lnTo>
                    <a:lnTo>
                      <a:pt x="2564365" y="2662351"/>
                    </a:lnTo>
                    <a:lnTo>
                      <a:pt x="3395134" y="4715072"/>
                    </a:lnTo>
                    <a:lnTo>
                      <a:pt x="3384993" y="4718784"/>
                    </a:lnTo>
                    <a:lnTo>
                      <a:pt x="2521133" y="2680258"/>
                    </a:lnTo>
                    <a:lnTo>
                      <a:pt x="2935457" y="4855487"/>
                    </a:lnTo>
                    <a:lnTo>
                      <a:pt x="2924779" y="4857117"/>
                    </a:lnTo>
                    <a:lnTo>
                      <a:pt x="2475243" y="2689385"/>
                    </a:lnTo>
                    <a:lnTo>
                      <a:pt x="2457243" y="4903422"/>
                    </a:lnTo>
                    <a:lnTo>
                      <a:pt x="2451847" y="4903694"/>
                    </a:lnTo>
                    <a:lnTo>
                      <a:pt x="2446451" y="4903422"/>
                    </a:lnTo>
                    <a:lnTo>
                      <a:pt x="2428450" y="2689385"/>
                    </a:lnTo>
                    <a:lnTo>
                      <a:pt x="1978915" y="4857117"/>
                    </a:lnTo>
                    <a:lnTo>
                      <a:pt x="1968237" y="4855487"/>
                    </a:lnTo>
                    <a:lnTo>
                      <a:pt x="2382560" y="2680258"/>
                    </a:lnTo>
                    <a:lnTo>
                      <a:pt x="1518700" y="4718784"/>
                    </a:lnTo>
                    <a:lnTo>
                      <a:pt x="1508559" y="4715072"/>
                    </a:lnTo>
                    <a:lnTo>
                      <a:pt x="2339328" y="2662351"/>
                    </a:lnTo>
                    <a:lnTo>
                      <a:pt x="1094411" y="4493107"/>
                    </a:lnTo>
                    <a:lnTo>
                      <a:pt x="1085181" y="4487500"/>
                    </a:lnTo>
                    <a:lnTo>
                      <a:pt x="2300424" y="2636356"/>
                    </a:lnTo>
                    <a:lnTo>
                      <a:pt x="722126" y="4189198"/>
                    </a:lnTo>
                    <a:lnTo>
                      <a:pt x="718129" y="4185565"/>
                    </a:lnTo>
                    <a:lnTo>
                      <a:pt x="714496" y="4181567"/>
                    </a:lnTo>
                    <a:lnTo>
                      <a:pt x="2267337" y="2603269"/>
                    </a:lnTo>
                    <a:lnTo>
                      <a:pt x="416194" y="3818512"/>
                    </a:lnTo>
                    <a:lnTo>
                      <a:pt x="410586" y="3809282"/>
                    </a:lnTo>
                    <a:lnTo>
                      <a:pt x="2241342" y="2564365"/>
                    </a:lnTo>
                    <a:lnTo>
                      <a:pt x="188622" y="3395134"/>
                    </a:lnTo>
                    <a:lnTo>
                      <a:pt x="184910" y="3384993"/>
                    </a:lnTo>
                    <a:lnTo>
                      <a:pt x="2223435" y="2521133"/>
                    </a:lnTo>
                    <a:lnTo>
                      <a:pt x="48207" y="2935457"/>
                    </a:lnTo>
                    <a:lnTo>
                      <a:pt x="46577" y="2924778"/>
                    </a:lnTo>
                    <a:lnTo>
                      <a:pt x="2214308" y="2475243"/>
                    </a:lnTo>
                    <a:lnTo>
                      <a:pt x="273" y="2457243"/>
                    </a:lnTo>
                    <a:lnTo>
                      <a:pt x="0" y="2451847"/>
                    </a:lnTo>
                    <a:lnTo>
                      <a:pt x="273" y="2446451"/>
                    </a:lnTo>
                    <a:lnTo>
                      <a:pt x="2214308" y="2428450"/>
                    </a:lnTo>
                    <a:lnTo>
                      <a:pt x="46577" y="1978915"/>
                    </a:lnTo>
                    <a:lnTo>
                      <a:pt x="48207" y="1968237"/>
                    </a:lnTo>
                    <a:lnTo>
                      <a:pt x="2223435" y="2382560"/>
                    </a:lnTo>
                    <a:lnTo>
                      <a:pt x="184911" y="1518701"/>
                    </a:lnTo>
                    <a:lnTo>
                      <a:pt x="188622" y="1508560"/>
                    </a:lnTo>
                    <a:lnTo>
                      <a:pt x="2241342" y="2339328"/>
                    </a:lnTo>
                    <a:lnTo>
                      <a:pt x="410587" y="1094412"/>
                    </a:lnTo>
                    <a:lnTo>
                      <a:pt x="416194" y="1085182"/>
                    </a:lnTo>
                    <a:lnTo>
                      <a:pt x="2267337" y="2300424"/>
                    </a:lnTo>
                    <a:lnTo>
                      <a:pt x="714496" y="722127"/>
                    </a:lnTo>
                    <a:lnTo>
                      <a:pt x="718129" y="718129"/>
                    </a:lnTo>
                    <a:lnTo>
                      <a:pt x="722127" y="714496"/>
                    </a:lnTo>
                    <a:lnTo>
                      <a:pt x="2300424" y="2267337"/>
                    </a:lnTo>
                    <a:lnTo>
                      <a:pt x="1085182" y="416194"/>
                    </a:lnTo>
                    <a:lnTo>
                      <a:pt x="1094412" y="410587"/>
                    </a:lnTo>
                    <a:lnTo>
                      <a:pt x="2339328" y="2241342"/>
                    </a:lnTo>
                    <a:lnTo>
                      <a:pt x="1508560" y="188622"/>
                    </a:lnTo>
                    <a:lnTo>
                      <a:pt x="1518701" y="184911"/>
                    </a:lnTo>
                    <a:lnTo>
                      <a:pt x="2382560" y="2223435"/>
                    </a:lnTo>
                    <a:lnTo>
                      <a:pt x="1968237" y="48207"/>
                    </a:lnTo>
                    <a:lnTo>
                      <a:pt x="1978915" y="46577"/>
                    </a:lnTo>
                    <a:lnTo>
                      <a:pt x="2428450" y="2214308"/>
                    </a:lnTo>
                    <a:lnTo>
                      <a:pt x="2446451" y="27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1B271E31-A2E0-44A9-AF25-104C90B8D241}"/>
                </a:ext>
              </a:extLst>
            </p:cNvPr>
            <p:cNvSpPr/>
            <p:nvPr/>
          </p:nvSpPr>
          <p:spPr>
            <a:xfrm>
              <a:off x="2456329" y="932329"/>
              <a:ext cx="4993342" cy="4993342"/>
            </a:xfrm>
            <a:prstGeom prst="donut">
              <a:avLst>
                <a:gd name="adj" fmla="val 1698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ECDB265F-4A4A-4546-BD56-819082156301}"/>
                </a:ext>
              </a:extLst>
            </p:cNvPr>
            <p:cNvSpPr/>
            <p:nvPr/>
          </p:nvSpPr>
          <p:spPr>
            <a:xfrm>
              <a:off x="2187388" y="663388"/>
              <a:ext cx="5531224" cy="5531224"/>
            </a:xfrm>
            <a:prstGeom prst="donut">
              <a:avLst>
                <a:gd name="adj" fmla="val 4897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575862-63CF-4A85-B2EC-594AAF384377}"/>
              </a:ext>
            </a:extLst>
          </p:cNvPr>
          <p:cNvSpPr txBox="1"/>
          <p:nvPr/>
        </p:nvSpPr>
        <p:spPr>
          <a:xfrm>
            <a:off x="677594" y="618978"/>
            <a:ext cx="8550812" cy="56198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</a:t>
            </a:r>
            <a:endParaRPr lang="en-US" altLang="ja-JP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注意</a:t>
            </a:r>
            <a:endParaRPr kumimoji="1" lang="ja-JP" altLang="en-US" sz="120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26402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578BF-5277-4496-ABCE-B37CFE6EABD4}"/>
              </a:ext>
            </a:extLst>
          </p:cNvPr>
          <p:cNvSpPr txBox="1"/>
          <p:nvPr/>
        </p:nvSpPr>
        <p:spPr>
          <a:xfrm>
            <a:off x="414610" y="340406"/>
            <a:ext cx="9095150" cy="352073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</a:t>
            </a:r>
            <a:endParaRPr lang="en-US" altLang="ja-JP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出しすぎ注意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951339A4-9F06-4E6E-A421-B4F11B718934}"/>
              </a:ext>
            </a:extLst>
          </p:cNvPr>
          <p:cNvGrpSpPr/>
          <p:nvPr/>
        </p:nvGrpSpPr>
        <p:grpSpPr>
          <a:xfrm>
            <a:off x="7249854" y="4194085"/>
            <a:ext cx="2277029" cy="2471769"/>
            <a:chOff x="-120906" y="3122167"/>
            <a:chExt cx="3445981" cy="3740695"/>
          </a:xfrm>
        </p:grpSpPr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27F86942-3576-47E7-887D-11D62BE105D0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408" name="星: 32 pt 407">
                <a:extLst>
                  <a:ext uri="{FF2B5EF4-FFF2-40B4-BE49-F238E27FC236}">
                    <a16:creationId xmlns:a16="http://schemas.microsoft.com/office/drawing/2014/main" id="{A4A35DA1-E2E7-4864-9577-5BE5B3E79B93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9" name="星: 32 pt 408">
                <a:extLst>
                  <a:ext uri="{FF2B5EF4-FFF2-40B4-BE49-F238E27FC236}">
                    <a16:creationId xmlns:a16="http://schemas.microsoft.com/office/drawing/2014/main" id="{06AE4E01-19AD-4974-BE6B-13F3059925BF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8FEC9CF3-E21D-43AA-9E6D-9CADA774CAF2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EBD858B1-849C-406E-B991-ED23FF69FB93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405" name="台形 404">
                <a:extLst>
                  <a:ext uri="{FF2B5EF4-FFF2-40B4-BE49-F238E27FC236}">
                    <a16:creationId xmlns:a16="http://schemas.microsoft.com/office/drawing/2014/main" id="{8878E35E-2D14-4F4B-AFFA-ADADF96A6BC5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8CD4ADC0-78A8-4D49-9486-DCAB4A67DCC8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7" name="台形 406">
                <a:extLst>
                  <a:ext uri="{FF2B5EF4-FFF2-40B4-BE49-F238E27FC236}">
                    <a16:creationId xmlns:a16="http://schemas.microsoft.com/office/drawing/2014/main" id="{EBCA9202-B8D9-4417-901B-EDC5CF08261E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04" name="四角形: 上の 2 つの角を丸める 36">
              <a:extLst>
                <a:ext uri="{FF2B5EF4-FFF2-40B4-BE49-F238E27FC236}">
                  <a16:creationId xmlns:a16="http://schemas.microsoft.com/office/drawing/2014/main" id="{B3D86221-EC11-4FAF-B6EF-0AE2AE429A06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866BA138-39B4-41FA-8AC9-8B12079FD1EC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66B133F7-D6C4-48A0-832C-FA64DD8965F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339" name="星: 32 pt 338">
                  <a:extLst>
                    <a:ext uri="{FF2B5EF4-FFF2-40B4-BE49-F238E27FC236}">
                      <a16:creationId xmlns:a16="http://schemas.microsoft.com/office/drawing/2014/main" id="{4B2A8D12-6378-478A-93EC-541C96C65049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0" name="星: 32 pt 339">
                  <a:extLst>
                    <a:ext uri="{FF2B5EF4-FFF2-40B4-BE49-F238E27FC236}">
                      <a16:creationId xmlns:a16="http://schemas.microsoft.com/office/drawing/2014/main" id="{CEACDA20-51E2-4417-BF92-DD0A4A0A5930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1" name="円: 塗りつぶしなし 340">
                  <a:extLst>
                    <a:ext uri="{FF2B5EF4-FFF2-40B4-BE49-F238E27FC236}">
                      <a16:creationId xmlns:a16="http://schemas.microsoft.com/office/drawing/2014/main" id="{C2B1339B-E6A0-460E-AB9D-8770EB2AA4F0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2" name="円: 塗りつぶしなし 341">
                  <a:extLst>
                    <a:ext uri="{FF2B5EF4-FFF2-40B4-BE49-F238E27FC236}">
                      <a16:creationId xmlns:a16="http://schemas.microsoft.com/office/drawing/2014/main" id="{1C74F049-1C93-4323-A458-455503C9CDBC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3" name="アーチ 342">
                  <a:extLst>
                    <a:ext uri="{FF2B5EF4-FFF2-40B4-BE49-F238E27FC236}">
                      <a16:creationId xmlns:a16="http://schemas.microsoft.com/office/drawing/2014/main" id="{7DD292C4-5F45-4FA7-B474-ABD608B621B8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A3356FC3-59CB-4233-9084-67ADF0AD4D2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5" name="円: 塗りつぶしなし 344">
                  <a:extLst>
                    <a:ext uri="{FF2B5EF4-FFF2-40B4-BE49-F238E27FC236}">
                      <a16:creationId xmlns:a16="http://schemas.microsoft.com/office/drawing/2014/main" id="{35B28C91-9DB2-4A76-B210-0F5EAF161C31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6" name="円: 塗りつぶしなし 345">
                  <a:extLst>
                    <a:ext uri="{FF2B5EF4-FFF2-40B4-BE49-F238E27FC236}">
                      <a16:creationId xmlns:a16="http://schemas.microsoft.com/office/drawing/2014/main" id="{F2157C85-1AFC-40AB-8D9F-E95FBB3EBFA6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BCD5DC90-96AE-4D2C-BE64-841599B1E14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65D4B11D-11BF-4C9B-BB44-098B5A6240C3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6B8F8E90-D215-4DE2-9B1C-6E167A73EAE5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0" name="アーチ 349">
                  <a:extLst>
                    <a:ext uri="{FF2B5EF4-FFF2-40B4-BE49-F238E27FC236}">
                      <a16:creationId xmlns:a16="http://schemas.microsoft.com/office/drawing/2014/main" id="{4FC8E08E-605E-46D9-93F8-6267843A09A4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1" name="四角形: 角を丸くする 350">
                  <a:extLst>
                    <a:ext uri="{FF2B5EF4-FFF2-40B4-BE49-F238E27FC236}">
                      <a16:creationId xmlns:a16="http://schemas.microsoft.com/office/drawing/2014/main" id="{2DF60A5D-568F-40D4-9DAF-21AF899D8DBF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4" name="楕円 403">
                  <a:extLst>
                    <a:ext uri="{FF2B5EF4-FFF2-40B4-BE49-F238E27FC236}">
                      <a16:creationId xmlns:a16="http://schemas.microsoft.com/office/drawing/2014/main" id="{9CF5D5D9-4251-483F-92F2-E64D55B26D07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3727232B-9E83-488B-B2C9-9EE0802A9A5C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E48C13E7-DA0D-4AA8-A55A-C14EAD1BD8D6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6A50B8E9-9D9F-443F-AEA8-14C58B734BC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385AD7C3-FB21-4A9C-9D48-1DAFFA5F55C2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333" name="四角形: 上の 2 つの角を丸める 332">
                <a:extLst>
                  <a:ext uri="{FF2B5EF4-FFF2-40B4-BE49-F238E27FC236}">
                    <a16:creationId xmlns:a16="http://schemas.microsoft.com/office/drawing/2014/main" id="{F3A8E5F4-7726-48AC-AFC6-83AA86FE81A1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4" name="四角形: 上の 2 つの角を丸める 333">
                <a:extLst>
                  <a:ext uri="{FF2B5EF4-FFF2-40B4-BE49-F238E27FC236}">
                    <a16:creationId xmlns:a16="http://schemas.microsoft.com/office/drawing/2014/main" id="{3E5CB2C6-ED76-4D78-8D4B-C9333FA86375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4C2F0BEC-EA17-45AC-9F78-6A6DE7AE5AD3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103A7540-FF62-49EC-9A35-D81B4DEC11EE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00D39344-AF22-4EF3-9321-5E08E04E3FF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32" name="四角形: 角を丸くする 331">
                <a:extLst>
                  <a:ext uri="{FF2B5EF4-FFF2-40B4-BE49-F238E27FC236}">
                    <a16:creationId xmlns:a16="http://schemas.microsoft.com/office/drawing/2014/main" id="{A3365987-2371-4724-A0C9-9AA5EBF06D25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08" name="四角形: 上の 2 つの角を丸める 307">
              <a:extLst>
                <a:ext uri="{FF2B5EF4-FFF2-40B4-BE49-F238E27FC236}">
                  <a16:creationId xmlns:a16="http://schemas.microsoft.com/office/drawing/2014/main" id="{92B81AFF-F15F-47F4-9F71-270F709AE1BB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A3970139-7526-47FB-8339-0DB2AD3D23E5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328" name="台形 329">
                <a:extLst>
                  <a:ext uri="{FF2B5EF4-FFF2-40B4-BE49-F238E27FC236}">
                    <a16:creationId xmlns:a16="http://schemas.microsoft.com/office/drawing/2014/main" id="{EE6AF2F1-DA8B-4727-A7D4-2191DE257C42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46622B54-16AB-4B6D-B8BA-956CB83FEF3C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0" name="台形 975">
              <a:extLst>
                <a:ext uri="{FF2B5EF4-FFF2-40B4-BE49-F238E27FC236}">
                  <a16:creationId xmlns:a16="http://schemas.microsoft.com/office/drawing/2014/main" id="{D470E0FB-4CFD-4042-9AB8-FC04F2371620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644E7555-7329-4593-8D02-A12487B33C4F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326" name="台形 325">
                <a:extLst>
                  <a:ext uri="{FF2B5EF4-FFF2-40B4-BE49-F238E27FC236}">
                    <a16:creationId xmlns:a16="http://schemas.microsoft.com/office/drawing/2014/main" id="{8AD55647-2633-418E-91FA-8802718CEA56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四角形: 上の 2 つの角を丸める 326">
                <a:extLst>
                  <a:ext uri="{FF2B5EF4-FFF2-40B4-BE49-F238E27FC236}">
                    <a16:creationId xmlns:a16="http://schemas.microsoft.com/office/drawing/2014/main" id="{44DB74C6-B238-4B44-A106-D1179DE22B0A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2" name="フリーフォーム: 図形 311">
              <a:extLst>
                <a:ext uri="{FF2B5EF4-FFF2-40B4-BE49-F238E27FC236}">
                  <a16:creationId xmlns:a16="http://schemas.microsoft.com/office/drawing/2014/main" id="{A1854CFF-ED47-4975-A5A6-4988591DB509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934360A9-6F75-4F0E-845D-0FFEB43C097D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67573B53-5222-4826-B783-8566D9FCF3D2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856C24BD-7ABD-4CD0-BB40-FE9F485DBA87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楕円 317">
                <a:extLst>
                  <a:ext uri="{FF2B5EF4-FFF2-40B4-BE49-F238E27FC236}">
                    <a16:creationId xmlns:a16="http://schemas.microsoft.com/office/drawing/2014/main" id="{1E5BE631-3A9D-4E14-B950-5DA91EE0335D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正方形/長方形 11">
                <a:extLst>
                  <a:ext uri="{FF2B5EF4-FFF2-40B4-BE49-F238E27FC236}">
                    <a16:creationId xmlns:a16="http://schemas.microsoft.com/office/drawing/2014/main" id="{4EB73250-A791-42FC-9E78-53944B326CE0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楕円 14">
                <a:extLst>
                  <a:ext uri="{FF2B5EF4-FFF2-40B4-BE49-F238E27FC236}">
                    <a16:creationId xmlns:a16="http://schemas.microsoft.com/office/drawing/2014/main" id="{B0487F62-CE34-4788-A5B2-F5B395916EC0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AB3B29B2-F341-4CAB-943E-9F60996D9291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5C7B4629-7C87-49B1-B798-17F5361655F4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636E4104-382B-46D3-9AF6-BA1F65B5B986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8AC3BA32-8488-41C9-9727-4D06DA44CCC8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1BEC75A5-8AB4-4057-9AC5-89E1AF97BD47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4FA548C-EC49-4229-B8B8-FAB409477DB6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5" name="四角形: 上の 2 つの角を丸める 36">
              <a:extLst>
                <a:ext uri="{FF2B5EF4-FFF2-40B4-BE49-F238E27FC236}">
                  <a16:creationId xmlns:a16="http://schemas.microsoft.com/office/drawing/2014/main" id="{B109321F-E03C-4D37-895E-C4C54EE54B44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410" name="グループ化 409">
            <a:extLst>
              <a:ext uri="{FF2B5EF4-FFF2-40B4-BE49-F238E27FC236}">
                <a16:creationId xmlns:a16="http://schemas.microsoft.com/office/drawing/2014/main" id="{50A65F61-1863-4E5C-8EBB-576D9A13FEB5}"/>
              </a:ext>
            </a:extLst>
          </p:cNvPr>
          <p:cNvGrpSpPr/>
          <p:nvPr/>
        </p:nvGrpSpPr>
        <p:grpSpPr>
          <a:xfrm>
            <a:off x="2798839" y="4163352"/>
            <a:ext cx="2277029" cy="2437708"/>
            <a:chOff x="3460494" y="3173714"/>
            <a:chExt cx="3445981" cy="3689148"/>
          </a:xfrm>
        </p:grpSpPr>
        <p:sp>
          <p:nvSpPr>
            <p:cNvPr id="411" name="四角形: 上の 2 つの角を丸める 36">
              <a:extLst>
                <a:ext uri="{FF2B5EF4-FFF2-40B4-BE49-F238E27FC236}">
                  <a16:creationId xmlns:a16="http://schemas.microsoft.com/office/drawing/2014/main" id="{5EDFDCCA-9B63-4C66-8CAB-BC1BD78D6204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34580A99-9BE5-43ED-AEDD-685611F1C48D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465" name="星: 32 pt 464">
                <a:extLst>
                  <a:ext uri="{FF2B5EF4-FFF2-40B4-BE49-F238E27FC236}">
                    <a16:creationId xmlns:a16="http://schemas.microsoft.com/office/drawing/2014/main" id="{0EF80ED6-5E3C-435C-B841-7901BD78D1F5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6" name="星: 32 pt 465">
                <a:extLst>
                  <a:ext uri="{FF2B5EF4-FFF2-40B4-BE49-F238E27FC236}">
                    <a16:creationId xmlns:a16="http://schemas.microsoft.com/office/drawing/2014/main" id="{6697F685-A8B6-4D81-B218-DD4E6B41938F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9031C857-1FA9-42A1-A99B-80E3A567D080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462" name="台形 461">
                <a:extLst>
                  <a:ext uri="{FF2B5EF4-FFF2-40B4-BE49-F238E27FC236}">
                    <a16:creationId xmlns:a16="http://schemas.microsoft.com/office/drawing/2014/main" id="{2AD8F6B7-D65C-4A47-928D-A86273A500F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E330BCED-49A7-4CEB-BBD6-34A1A7ABACCC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台形 463">
                <a:extLst>
                  <a:ext uri="{FF2B5EF4-FFF2-40B4-BE49-F238E27FC236}">
                    <a16:creationId xmlns:a16="http://schemas.microsoft.com/office/drawing/2014/main" id="{BBB83C90-519E-4648-A4D3-99A154C7A711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1D97C8B0-9630-4528-B5EB-9692CCDB77DD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444" name="グループ化 443">
                <a:extLst>
                  <a:ext uri="{FF2B5EF4-FFF2-40B4-BE49-F238E27FC236}">
                    <a16:creationId xmlns:a16="http://schemas.microsoft.com/office/drawing/2014/main" id="{726D814B-E66E-4CA2-B7E3-74FF32436565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448" name="星: 32 pt 447">
                  <a:extLst>
                    <a:ext uri="{FF2B5EF4-FFF2-40B4-BE49-F238E27FC236}">
                      <a16:creationId xmlns:a16="http://schemas.microsoft.com/office/drawing/2014/main" id="{252343E2-3C45-4CFD-890B-023B07C23EBA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9" name="星: 32 pt 448">
                  <a:extLst>
                    <a:ext uri="{FF2B5EF4-FFF2-40B4-BE49-F238E27FC236}">
                      <a16:creationId xmlns:a16="http://schemas.microsoft.com/office/drawing/2014/main" id="{B5C81827-CFE0-4458-8CE8-830616A710C4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0" name="円: 塗りつぶしなし 449">
                  <a:extLst>
                    <a:ext uri="{FF2B5EF4-FFF2-40B4-BE49-F238E27FC236}">
                      <a16:creationId xmlns:a16="http://schemas.microsoft.com/office/drawing/2014/main" id="{42746CC1-E2B2-44A2-8B70-AE2B89215B89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1" name="円: 塗りつぶしなし 450">
                  <a:extLst>
                    <a:ext uri="{FF2B5EF4-FFF2-40B4-BE49-F238E27FC236}">
                      <a16:creationId xmlns:a16="http://schemas.microsoft.com/office/drawing/2014/main" id="{CAF7B94F-9F1D-4B56-AB94-9ABCE5855F65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2" name="アーチ 451">
                  <a:extLst>
                    <a:ext uri="{FF2B5EF4-FFF2-40B4-BE49-F238E27FC236}">
                      <a16:creationId xmlns:a16="http://schemas.microsoft.com/office/drawing/2014/main" id="{F1042F3D-DFB0-4E64-B984-7DFEA36B4F4B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E4195514-8C45-4DD8-86D2-B1F85432507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4" name="円: 塗りつぶしなし 453">
                  <a:extLst>
                    <a:ext uri="{FF2B5EF4-FFF2-40B4-BE49-F238E27FC236}">
                      <a16:creationId xmlns:a16="http://schemas.microsoft.com/office/drawing/2014/main" id="{64FA83D2-36F3-4FA4-9115-C3F08BFC7008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5" name="円: 塗りつぶしなし 454">
                  <a:extLst>
                    <a:ext uri="{FF2B5EF4-FFF2-40B4-BE49-F238E27FC236}">
                      <a16:creationId xmlns:a16="http://schemas.microsoft.com/office/drawing/2014/main" id="{4B6362A1-8410-452A-93A0-5E219C849549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4E69463B-853D-4636-9D0D-8B54A6B07E15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63781374-127C-4837-AAB3-2FF10957E5F7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8" name="台形 457">
                  <a:extLst>
                    <a:ext uri="{FF2B5EF4-FFF2-40B4-BE49-F238E27FC236}">
                      <a16:creationId xmlns:a16="http://schemas.microsoft.com/office/drawing/2014/main" id="{B1B2EB2E-BF5A-41EE-9298-25DEB9D70AA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9" name="アーチ 458">
                  <a:extLst>
                    <a:ext uri="{FF2B5EF4-FFF2-40B4-BE49-F238E27FC236}">
                      <a16:creationId xmlns:a16="http://schemas.microsoft.com/office/drawing/2014/main" id="{15E9E8C2-474C-4BE9-9036-D2464A9AD329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0" name="四角形: 角を丸くする 459">
                  <a:extLst>
                    <a:ext uri="{FF2B5EF4-FFF2-40B4-BE49-F238E27FC236}">
                      <a16:creationId xmlns:a16="http://schemas.microsoft.com/office/drawing/2014/main" id="{27E7E4E6-AF2D-4223-9D9F-E29786A3C824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3569AE93-2261-4F9C-825B-DEEA1CDACCB0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54AAF88C-95D8-4165-93EA-DEFD5207510B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6BE2833F-C163-42AE-BF1E-4F1F19753A98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5E6F6F74-D416-4333-A8EE-9A7C90C685E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C5AEEBD1-1D57-4977-B8D7-4037902E2E4A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442" name="四角形: 上の 2 つの角を丸める 441">
                <a:extLst>
                  <a:ext uri="{FF2B5EF4-FFF2-40B4-BE49-F238E27FC236}">
                    <a16:creationId xmlns:a16="http://schemas.microsoft.com/office/drawing/2014/main" id="{724E8986-1215-485E-8F9F-120B27642C51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3" name="四角形: 上の 2 つの角を丸める 442">
                <a:extLst>
                  <a:ext uri="{FF2B5EF4-FFF2-40B4-BE49-F238E27FC236}">
                    <a16:creationId xmlns:a16="http://schemas.microsoft.com/office/drawing/2014/main" id="{93DFC5E7-B07D-4EE8-B05B-5C4A960FE791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841CA9A8-4FC6-4169-B495-B3B21898A932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D4481F50-2E24-4AB6-A6C7-2326F8F8F149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0" name="四角形: 角を丸くする 439">
                <a:extLst>
                  <a:ext uri="{FF2B5EF4-FFF2-40B4-BE49-F238E27FC236}">
                    <a16:creationId xmlns:a16="http://schemas.microsoft.com/office/drawing/2014/main" id="{3F0CFA1C-FD25-46DF-A334-885DBB8FC301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1" name="四角形: 角を丸くする 440">
                <a:extLst>
                  <a:ext uri="{FF2B5EF4-FFF2-40B4-BE49-F238E27FC236}">
                    <a16:creationId xmlns:a16="http://schemas.microsoft.com/office/drawing/2014/main" id="{80D87CF8-4820-4E78-B5E5-F23CEDEF1E80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17" name="四角形: 上の 2 つの角を丸める 416">
              <a:extLst>
                <a:ext uri="{FF2B5EF4-FFF2-40B4-BE49-F238E27FC236}">
                  <a16:creationId xmlns:a16="http://schemas.microsoft.com/office/drawing/2014/main" id="{2605EACD-E71A-4EA3-AF27-FC7666E9532C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DE43D069-BEAF-430B-8F43-D374D16F69CF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437" name="台形 329">
                <a:extLst>
                  <a:ext uri="{FF2B5EF4-FFF2-40B4-BE49-F238E27FC236}">
                    <a16:creationId xmlns:a16="http://schemas.microsoft.com/office/drawing/2014/main" id="{EAF390E2-FD1A-4B6A-A69F-4BBB7B47B48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C6709EEA-C3F8-4EE3-8A11-205C808B79D3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9" name="台形 975">
              <a:extLst>
                <a:ext uri="{FF2B5EF4-FFF2-40B4-BE49-F238E27FC236}">
                  <a16:creationId xmlns:a16="http://schemas.microsoft.com/office/drawing/2014/main" id="{5920AC04-E122-49CB-A45E-546EA303F35A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0" name="グループ化 419">
              <a:extLst>
                <a:ext uri="{FF2B5EF4-FFF2-40B4-BE49-F238E27FC236}">
                  <a16:creationId xmlns:a16="http://schemas.microsoft.com/office/drawing/2014/main" id="{FEDD1E38-28A3-4D99-BD21-4A90C20F1AA2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435" name="台形 434">
                <a:extLst>
                  <a:ext uri="{FF2B5EF4-FFF2-40B4-BE49-F238E27FC236}">
                    <a16:creationId xmlns:a16="http://schemas.microsoft.com/office/drawing/2014/main" id="{6784DC1A-C5D2-4DEA-8022-DE620C7C238A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6" name="四角形: 上の 2 つの角を丸める 435">
                <a:extLst>
                  <a:ext uri="{FF2B5EF4-FFF2-40B4-BE49-F238E27FC236}">
                    <a16:creationId xmlns:a16="http://schemas.microsoft.com/office/drawing/2014/main" id="{30E186C5-DFC5-472F-998D-E6257D68171B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B7758FED-905C-4B44-B2DD-1252456DDFFA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1C6D5005-B8AF-4A08-AC43-165274B4E240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3" name="四角形: 上の 2 つの角を丸める 36">
              <a:extLst>
                <a:ext uri="{FF2B5EF4-FFF2-40B4-BE49-F238E27FC236}">
                  <a16:creationId xmlns:a16="http://schemas.microsoft.com/office/drawing/2014/main" id="{5141A30F-053A-47F4-9D55-7645D9443DC7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532E184F-547A-4471-AE12-69EE5F0D3E8B}"/>
                </a:ext>
              </a:extLst>
            </p:cNvPr>
            <p:cNvGrpSpPr/>
            <p:nvPr/>
          </p:nvGrpSpPr>
          <p:grpSpPr>
            <a:xfrm>
              <a:off x="4380276" y="3173714"/>
              <a:ext cx="1155656" cy="1207393"/>
              <a:chOff x="2111676" y="6083742"/>
              <a:chExt cx="1155656" cy="1207393"/>
            </a:xfrm>
          </p:grpSpPr>
          <p:sp>
            <p:nvSpPr>
              <p:cNvPr id="425" name="楕円 1">
                <a:extLst>
                  <a:ext uri="{FF2B5EF4-FFF2-40B4-BE49-F238E27FC236}">
                    <a16:creationId xmlns:a16="http://schemas.microsoft.com/office/drawing/2014/main" id="{B025056D-13DB-4BC3-872D-0C9E60AFEDFA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6" name="四角形: 角を丸くする 425">
                <a:extLst>
                  <a:ext uri="{FF2B5EF4-FFF2-40B4-BE49-F238E27FC236}">
                    <a16:creationId xmlns:a16="http://schemas.microsoft.com/office/drawing/2014/main" id="{C6F542B5-6BB9-454B-B42E-92B767F59CF1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7" name="楕円 14">
                <a:extLst>
                  <a:ext uri="{FF2B5EF4-FFF2-40B4-BE49-F238E27FC236}">
                    <a16:creationId xmlns:a16="http://schemas.microsoft.com/office/drawing/2014/main" id="{08860EFC-43E2-4510-9A4F-ED4BAA0271F8}"/>
                  </a:ext>
                </a:extLst>
              </p:cNvPr>
              <p:cNvSpPr/>
              <p:nvPr/>
            </p:nvSpPr>
            <p:spPr>
              <a:xfrm rot="20052697">
                <a:off x="2336578" y="7011426"/>
                <a:ext cx="155112" cy="11875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147C2B9B-E034-486D-B3A9-0B5DC8D93AAE}"/>
                  </a:ext>
                </a:extLst>
              </p:cNvPr>
              <p:cNvSpPr/>
              <p:nvPr/>
            </p:nvSpPr>
            <p:spPr>
              <a:xfrm rot="20052697">
                <a:off x="2368996" y="7019860"/>
                <a:ext cx="126041" cy="109077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9BCC96B3-6F14-4120-BC2B-ADD366ED5CAD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B3BC94D0-8E1A-4C5A-83B2-F9E91EA46647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7C714856-DFD0-4F3E-AF10-88A17EF5A604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01E2548-3A40-4FCC-AA98-F6B7E04CCF1D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36283081-8529-4577-A1A4-40531174DDBE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4" name="楕円 216">
                <a:extLst>
                  <a:ext uri="{FF2B5EF4-FFF2-40B4-BE49-F238E27FC236}">
                    <a16:creationId xmlns:a16="http://schemas.microsoft.com/office/drawing/2014/main" id="{73DC2CF0-30C6-4C48-918B-237D4E528ED9}"/>
                  </a:ext>
                </a:extLst>
              </p:cNvPr>
              <p:cNvSpPr/>
              <p:nvPr/>
            </p:nvSpPr>
            <p:spPr>
              <a:xfrm rot="19800000">
                <a:off x="2148123" y="654546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467" name="グループ化 466">
            <a:extLst>
              <a:ext uri="{FF2B5EF4-FFF2-40B4-BE49-F238E27FC236}">
                <a16:creationId xmlns:a16="http://schemas.microsoft.com/office/drawing/2014/main" id="{0623CCAC-5449-4E67-82F4-1A457D8CA91B}"/>
              </a:ext>
            </a:extLst>
          </p:cNvPr>
          <p:cNvGrpSpPr/>
          <p:nvPr/>
        </p:nvGrpSpPr>
        <p:grpSpPr>
          <a:xfrm>
            <a:off x="5110081" y="4202546"/>
            <a:ext cx="2182686" cy="2457862"/>
            <a:chOff x="3460494" y="2982437"/>
            <a:chExt cx="3445981" cy="3880425"/>
          </a:xfrm>
        </p:grpSpPr>
        <p:sp>
          <p:nvSpPr>
            <p:cNvPr id="468" name="四角形: 上の 2 つの角を丸める 36">
              <a:extLst>
                <a:ext uri="{FF2B5EF4-FFF2-40B4-BE49-F238E27FC236}">
                  <a16:creationId xmlns:a16="http://schemas.microsoft.com/office/drawing/2014/main" id="{57971B53-3E44-4D33-808E-9F7DB00EF44B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E5E217EA-74CC-42DE-B840-5C89E4C193B4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524" name="星: 32 pt 523">
                <a:extLst>
                  <a:ext uri="{FF2B5EF4-FFF2-40B4-BE49-F238E27FC236}">
                    <a16:creationId xmlns:a16="http://schemas.microsoft.com/office/drawing/2014/main" id="{6C0585A4-809A-489E-9F50-2E77F47E4A91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5" name="星: 32 pt 524">
                <a:extLst>
                  <a:ext uri="{FF2B5EF4-FFF2-40B4-BE49-F238E27FC236}">
                    <a16:creationId xmlns:a16="http://schemas.microsoft.com/office/drawing/2014/main" id="{837DC923-041F-4B79-8DCD-0C2C420D4412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51D564DD-4046-4B55-A4C9-AE27F2CD4FA0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521" name="台形 520">
                <a:extLst>
                  <a:ext uri="{FF2B5EF4-FFF2-40B4-BE49-F238E27FC236}">
                    <a16:creationId xmlns:a16="http://schemas.microsoft.com/office/drawing/2014/main" id="{6943854D-3D60-4A40-9DB1-2323332D7B8E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34B7063E-5282-4CAE-9771-20ADF5058344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台形 522">
                <a:extLst>
                  <a:ext uri="{FF2B5EF4-FFF2-40B4-BE49-F238E27FC236}">
                    <a16:creationId xmlns:a16="http://schemas.microsoft.com/office/drawing/2014/main" id="{9D1D037D-B8DD-4EE2-9992-74D2C9954378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EB928B91-E4E9-46D7-A3C0-2AA29A5C6617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EE52CED2-7DC7-48E0-B814-9B149765693E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07" name="星: 32 pt 506">
                  <a:extLst>
                    <a:ext uri="{FF2B5EF4-FFF2-40B4-BE49-F238E27FC236}">
                      <a16:creationId xmlns:a16="http://schemas.microsoft.com/office/drawing/2014/main" id="{CBACEFA4-8583-4B19-A5D3-7511D41D0F17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8" name="星: 32 pt 507">
                  <a:extLst>
                    <a:ext uri="{FF2B5EF4-FFF2-40B4-BE49-F238E27FC236}">
                      <a16:creationId xmlns:a16="http://schemas.microsoft.com/office/drawing/2014/main" id="{E35F49DF-258D-472A-B009-B18F1ADCA362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9" name="円: 塗りつぶしなし 508">
                  <a:extLst>
                    <a:ext uri="{FF2B5EF4-FFF2-40B4-BE49-F238E27FC236}">
                      <a16:creationId xmlns:a16="http://schemas.microsoft.com/office/drawing/2014/main" id="{AA919E8B-7ED9-4392-A48D-F393F67C4C97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0" name="円: 塗りつぶしなし 509">
                  <a:extLst>
                    <a:ext uri="{FF2B5EF4-FFF2-40B4-BE49-F238E27FC236}">
                      <a16:creationId xmlns:a16="http://schemas.microsoft.com/office/drawing/2014/main" id="{6ABF6AEC-D568-4267-A945-5D80D84E692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1" name="アーチ 510">
                  <a:extLst>
                    <a:ext uri="{FF2B5EF4-FFF2-40B4-BE49-F238E27FC236}">
                      <a16:creationId xmlns:a16="http://schemas.microsoft.com/office/drawing/2014/main" id="{AD048958-0635-4D05-BF43-E636C0CA6929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B7C4748E-37E5-4F7A-A2B2-5C80A408F6F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3" name="円: 塗りつぶしなし 512">
                  <a:extLst>
                    <a:ext uri="{FF2B5EF4-FFF2-40B4-BE49-F238E27FC236}">
                      <a16:creationId xmlns:a16="http://schemas.microsoft.com/office/drawing/2014/main" id="{9643C6FF-3A10-4982-A893-CE6AF46E1AB1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4" name="円: 塗りつぶしなし 513">
                  <a:extLst>
                    <a:ext uri="{FF2B5EF4-FFF2-40B4-BE49-F238E27FC236}">
                      <a16:creationId xmlns:a16="http://schemas.microsoft.com/office/drawing/2014/main" id="{DB7FE4EC-5887-41CF-AC3E-FAB691674C4F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5" name="四角形: 角を丸くする 514">
                  <a:extLst>
                    <a:ext uri="{FF2B5EF4-FFF2-40B4-BE49-F238E27FC236}">
                      <a16:creationId xmlns:a16="http://schemas.microsoft.com/office/drawing/2014/main" id="{EBEB5247-10C2-4A9F-884C-D03A0703A8C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387F50D5-3480-494A-B05D-F02C2BAA5990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7" name="台形 516">
                  <a:extLst>
                    <a:ext uri="{FF2B5EF4-FFF2-40B4-BE49-F238E27FC236}">
                      <a16:creationId xmlns:a16="http://schemas.microsoft.com/office/drawing/2014/main" id="{6B752200-400D-41F2-B545-47BB5131850D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8" name="アーチ 517">
                  <a:extLst>
                    <a:ext uri="{FF2B5EF4-FFF2-40B4-BE49-F238E27FC236}">
                      <a16:creationId xmlns:a16="http://schemas.microsoft.com/office/drawing/2014/main" id="{7911EEC6-983F-4027-AAEB-1ABF0D8DD638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833F5912-CBA1-4741-A7D3-A9340B7C463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0" name="楕円 519">
                  <a:extLst>
                    <a:ext uri="{FF2B5EF4-FFF2-40B4-BE49-F238E27FC236}">
                      <a16:creationId xmlns:a16="http://schemas.microsoft.com/office/drawing/2014/main" id="{C5869641-8CFA-4D3A-A4ED-7677011E12F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27EF3A67-2B72-4BA1-A6C8-5F20202C9A74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F7CF7B6D-E7AD-4CD6-8870-AD0AE314E3C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6" name="楕円 505">
                  <a:extLst>
                    <a:ext uri="{FF2B5EF4-FFF2-40B4-BE49-F238E27FC236}">
                      <a16:creationId xmlns:a16="http://schemas.microsoft.com/office/drawing/2014/main" id="{9A341BB6-60FE-4EBC-8781-D3F6954ABA8B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CD51DD28-5066-4F8D-A850-A572628DB7E2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501" name="四角形: 上の 2 つの角を丸める 500">
                <a:extLst>
                  <a:ext uri="{FF2B5EF4-FFF2-40B4-BE49-F238E27FC236}">
                    <a16:creationId xmlns:a16="http://schemas.microsoft.com/office/drawing/2014/main" id="{B67A54F0-3C21-4E75-9814-82EE0D3D4763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2" name="四角形: 上の 2 つの角を丸める 501">
                <a:extLst>
                  <a:ext uri="{FF2B5EF4-FFF2-40B4-BE49-F238E27FC236}">
                    <a16:creationId xmlns:a16="http://schemas.microsoft.com/office/drawing/2014/main" id="{D2BE553D-2519-4D9D-818F-FA3CDD4F2752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C8268615-E259-4741-A2BF-41EB34B07C6B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87823CF-1324-45D8-9E68-212C9292B68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9" name="四角形: 角を丸くする 498">
                <a:extLst>
                  <a:ext uri="{FF2B5EF4-FFF2-40B4-BE49-F238E27FC236}">
                    <a16:creationId xmlns:a16="http://schemas.microsoft.com/office/drawing/2014/main" id="{91FA6CDC-F936-49B2-92C8-486CE674C020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0" name="四角形: 角を丸くする 499">
                <a:extLst>
                  <a:ext uri="{FF2B5EF4-FFF2-40B4-BE49-F238E27FC236}">
                    <a16:creationId xmlns:a16="http://schemas.microsoft.com/office/drawing/2014/main" id="{A60F8F91-A442-4312-89D3-5F98B2DF5A04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2EFCBAAC-A13B-4346-8FC3-618F92625E61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7D148717-7AD0-4C56-AEF0-C0EDD2B773A2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496" name="台形 329">
                <a:extLst>
                  <a:ext uri="{FF2B5EF4-FFF2-40B4-BE49-F238E27FC236}">
                    <a16:creationId xmlns:a16="http://schemas.microsoft.com/office/drawing/2014/main" id="{42B5D308-40AC-4AAA-A2E7-F7D185B6AD6E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B421C3C3-2A79-42D6-8CD3-E7D99D19C9BD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76" name="台形 975">
              <a:extLst>
                <a:ext uri="{FF2B5EF4-FFF2-40B4-BE49-F238E27FC236}">
                  <a16:creationId xmlns:a16="http://schemas.microsoft.com/office/drawing/2014/main" id="{D4D44F34-B8BB-4D85-B9DD-0C21583CC514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5AD869F8-8E90-4CD3-BCC9-10E9E50C1041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494" name="台形 493">
                <a:extLst>
                  <a:ext uri="{FF2B5EF4-FFF2-40B4-BE49-F238E27FC236}">
                    <a16:creationId xmlns:a16="http://schemas.microsoft.com/office/drawing/2014/main" id="{39AE94C1-E655-400E-A9F3-5E1ED02D2592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四角形: 上の 2 つの角を丸める 494">
                <a:extLst>
                  <a:ext uri="{FF2B5EF4-FFF2-40B4-BE49-F238E27FC236}">
                    <a16:creationId xmlns:a16="http://schemas.microsoft.com/office/drawing/2014/main" id="{F9C70C1D-26CE-4F2E-8F97-F843C4E187D8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AAC3EFBF-3F2B-4EDE-B21A-4935FBB936A6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B5D5E89F-D34E-455E-81DF-10BF2306044F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0" name="四角形: 上の 2 つの角を丸める 36">
              <a:extLst>
                <a:ext uri="{FF2B5EF4-FFF2-40B4-BE49-F238E27FC236}">
                  <a16:creationId xmlns:a16="http://schemas.microsoft.com/office/drawing/2014/main" id="{6E3DAA1D-9CB2-43B3-A073-2375187FFFD2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1EC4C85F-C354-4E1E-816E-3CEFB86C3798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FAC460E5-4C4B-4E1F-A3B5-7D89C822F34D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327560A6-C972-419A-B73E-E9B4B8EB9477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746092F8-D808-4C3F-95B1-E58808435EDE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14">
                <a:extLst>
                  <a:ext uri="{FF2B5EF4-FFF2-40B4-BE49-F238E27FC236}">
                    <a16:creationId xmlns:a16="http://schemas.microsoft.com/office/drawing/2014/main" id="{27754220-BB2A-45CD-9C22-492B266DA93F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946B23D1-1DAC-49CD-9BE7-3E214D520725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0E17516A-A7BB-48D7-9F38-EDF5C2843D61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050EB0A1-AFD3-401E-BD7F-48F7992B49E6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5EC6A370-52F9-4D9D-B46D-4A3B31D15C92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56F99CB1-FE87-473D-B16B-A87EB60F5F5E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55FFC634-8E3D-45F1-8033-85287AEDD42A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31C24ECD-5E5C-4E64-B0C5-806536FDE76B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3390ED89-D4ED-4EE6-B86C-44208067291E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F306DB9F-8714-428C-8E87-7D1224ACDAFC}"/>
              </a:ext>
            </a:extLst>
          </p:cNvPr>
          <p:cNvGrpSpPr/>
          <p:nvPr/>
        </p:nvGrpSpPr>
        <p:grpSpPr>
          <a:xfrm>
            <a:off x="425520" y="4246898"/>
            <a:ext cx="2182686" cy="2420561"/>
            <a:chOff x="-120906" y="3041328"/>
            <a:chExt cx="3445981" cy="3821534"/>
          </a:xfrm>
        </p:grpSpPr>
        <p:grpSp>
          <p:nvGrpSpPr>
            <p:cNvPr id="527" name="グループ化 526">
              <a:extLst>
                <a:ext uri="{FF2B5EF4-FFF2-40B4-BE49-F238E27FC236}">
                  <a16:creationId xmlns:a16="http://schemas.microsoft.com/office/drawing/2014/main" id="{8743EC00-ED42-4ABF-ABE6-5C0CBE9B6EDD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583" name="星: 32 pt 582">
                <a:extLst>
                  <a:ext uri="{FF2B5EF4-FFF2-40B4-BE49-F238E27FC236}">
                    <a16:creationId xmlns:a16="http://schemas.microsoft.com/office/drawing/2014/main" id="{A37EFD9A-91B6-437D-BC6F-3D71D0BCD975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4" name="星: 32 pt 583">
                <a:extLst>
                  <a:ext uri="{FF2B5EF4-FFF2-40B4-BE49-F238E27FC236}">
                    <a16:creationId xmlns:a16="http://schemas.microsoft.com/office/drawing/2014/main" id="{9A99CBFB-C19D-4455-AA9D-8BD562607714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B70A592E-4490-4128-AC60-4FB27F499588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29" name="グループ化 528">
              <a:extLst>
                <a:ext uri="{FF2B5EF4-FFF2-40B4-BE49-F238E27FC236}">
                  <a16:creationId xmlns:a16="http://schemas.microsoft.com/office/drawing/2014/main" id="{5E277BD6-743E-4B36-BC96-87B58C7059DB}"/>
                </a:ext>
              </a:extLst>
            </p:cNvPr>
            <p:cNvGrpSpPr/>
            <p:nvPr/>
          </p:nvGrpSpPr>
          <p:grpSpPr>
            <a:xfrm rot="900000">
              <a:off x="1463565" y="5265935"/>
              <a:ext cx="482558" cy="913919"/>
              <a:chOff x="1367356" y="1844608"/>
              <a:chExt cx="482558" cy="913919"/>
            </a:xfrm>
          </p:grpSpPr>
          <p:sp>
            <p:nvSpPr>
              <p:cNvPr id="580" name="台形 579">
                <a:extLst>
                  <a:ext uri="{FF2B5EF4-FFF2-40B4-BE49-F238E27FC236}">
                    <a16:creationId xmlns:a16="http://schemas.microsoft.com/office/drawing/2014/main" id="{73119DAC-CF7B-47E4-885E-29C0CB7E7F4D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EFE8B641-B1E3-4272-8580-792E7F13C737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台形 581">
                <a:extLst>
                  <a:ext uri="{FF2B5EF4-FFF2-40B4-BE49-F238E27FC236}">
                    <a16:creationId xmlns:a16="http://schemas.microsoft.com/office/drawing/2014/main" id="{49C03632-5DBB-4C8A-BF59-93C8FF523213}"/>
                  </a:ext>
                </a:extLst>
              </p:cNvPr>
              <p:cNvSpPr/>
              <p:nvPr/>
            </p:nvSpPr>
            <p:spPr>
              <a:xfrm rot="1312666">
                <a:off x="1422913" y="1844608"/>
                <a:ext cx="427001" cy="463953"/>
              </a:xfrm>
              <a:prstGeom prst="trapezoid">
                <a:avLst>
                  <a:gd name="adj" fmla="val 13473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30" name="四角形: 上の 2 つの角を丸める 36">
              <a:extLst>
                <a:ext uri="{FF2B5EF4-FFF2-40B4-BE49-F238E27FC236}">
                  <a16:creationId xmlns:a16="http://schemas.microsoft.com/office/drawing/2014/main" id="{8DF092CC-B18B-4566-AEA0-7D1822E25F32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1" name="グループ化 530">
              <a:extLst>
                <a:ext uri="{FF2B5EF4-FFF2-40B4-BE49-F238E27FC236}">
                  <a16:creationId xmlns:a16="http://schemas.microsoft.com/office/drawing/2014/main" id="{0DDA276B-E0CC-4CAF-94BA-CDE996A1D952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ADB7EAAF-B2D1-4971-86CF-37C31E5B9DB8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566" name="星: 32 pt 565">
                  <a:extLst>
                    <a:ext uri="{FF2B5EF4-FFF2-40B4-BE49-F238E27FC236}">
                      <a16:creationId xmlns:a16="http://schemas.microsoft.com/office/drawing/2014/main" id="{37CF82A0-0110-481B-A67A-43AA28975F00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7" name="星: 32 pt 566">
                  <a:extLst>
                    <a:ext uri="{FF2B5EF4-FFF2-40B4-BE49-F238E27FC236}">
                      <a16:creationId xmlns:a16="http://schemas.microsoft.com/office/drawing/2014/main" id="{AA9A2165-1AEE-4FAC-A2A8-0CE5BF000147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8" name="円: 塗りつぶしなし 567">
                  <a:extLst>
                    <a:ext uri="{FF2B5EF4-FFF2-40B4-BE49-F238E27FC236}">
                      <a16:creationId xmlns:a16="http://schemas.microsoft.com/office/drawing/2014/main" id="{1AA1C4F6-6A8E-49CB-97BD-AC78B758294A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9" name="円: 塗りつぶしなし 568">
                  <a:extLst>
                    <a:ext uri="{FF2B5EF4-FFF2-40B4-BE49-F238E27FC236}">
                      <a16:creationId xmlns:a16="http://schemas.microsoft.com/office/drawing/2014/main" id="{180020B4-0B42-4B60-97D7-504A8A7DDC66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0" name="アーチ 569">
                  <a:extLst>
                    <a:ext uri="{FF2B5EF4-FFF2-40B4-BE49-F238E27FC236}">
                      <a16:creationId xmlns:a16="http://schemas.microsoft.com/office/drawing/2014/main" id="{7D7366C0-7000-44ED-8B1F-39DF1873387D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3453887A-463B-474B-97DE-70DE1D6BFAAB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2" name="円: 塗りつぶしなし 571">
                  <a:extLst>
                    <a:ext uri="{FF2B5EF4-FFF2-40B4-BE49-F238E27FC236}">
                      <a16:creationId xmlns:a16="http://schemas.microsoft.com/office/drawing/2014/main" id="{2AC3CBF2-194F-4562-8C34-176F29C15F28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3" name="円: 塗りつぶしなし 572">
                  <a:extLst>
                    <a:ext uri="{FF2B5EF4-FFF2-40B4-BE49-F238E27FC236}">
                      <a16:creationId xmlns:a16="http://schemas.microsoft.com/office/drawing/2014/main" id="{98746642-A7F4-48FA-A754-37E148A3B9FD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23DB5004-505D-406A-922B-214E96E319C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5" name="四角形: 上の 2 つの角を丸める 574">
                  <a:extLst>
                    <a:ext uri="{FF2B5EF4-FFF2-40B4-BE49-F238E27FC236}">
                      <a16:creationId xmlns:a16="http://schemas.microsoft.com/office/drawing/2014/main" id="{FD927782-CA85-425E-AB0F-BF23DCFE5BC8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6" name="台形 575">
                  <a:extLst>
                    <a:ext uri="{FF2B5EF4-FFF2-40B4-BE49-F238E27FC236}">
                      <a16:creationId xmlns:a16="http://schemas.microsoft.com/office/drawing/2014/main" id="{D6916E70-99F1-48D8-8DBF-A9FA3E54AF3E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7" name="アーチ 576">
                  <a:extLst>
                    <a:ext uri="{FF2B5EF4-FFF2-40B4-BE49-F238E27FC236}">
                      <a16:creationId xmlns:a16="http://schemas.microsoft.com/office/drawing/2014/main" id="{C974AC73-A977-4EDF-B989-A9F50A2087C0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A5679A2E-BA5E-4448-8C8F-3090EA183F40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B28B3CB8-85C8-44EF-8B11-37F7DC5004AD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EAAFEC47-E4D1-431F-9E0E-EDF619967671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9F650963-F497-4227-996C-7FB61E90FF7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08D6601A-71C1-4E3B-9535-86E718D071E2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32" name="グループ化 531">
              <a:extLst>
                <a:ext uri="{FF2B5EF4-FFF2-40B4-BE49-F238E27FC236}">
                  <a16:creationId xmlns:a16="http://schemas.microsoft.com/office/drawing/2014/main" id="{FCF6A0C2-8954-4096-9559-132F7D59B164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560" name="四角形: 上の 2 つの角を丸める 559">
                <a:extLst>
                  <a:ext uri="{FF2B5EF4-FFF2-40B4-BE49-F238E27FC236}">
                    <a16:creationId xmlns:a16="http://schemas.microsoft.com/office/drawing/2014/main" id="{431B65F4-8A09-46C1-B3B7-C82AD40F1FD2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1" name="四角形: 上の 2 つの角を丸める 560">
                <a:extLst>
                  <a:ext uri="{FF2B5EF4-FFF2-40B4-BE49-F238E27FC236}">
                    <a16:creationId xmlns:a16="http://schemas.microsoft.com/office/drawing/2014/main" id="{83449346-4D23-4A78-BAA2-CF773299B042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D0A2AE46-1D3A-4946-85B3-7A62FE484513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DCFC9FF2-0686-4003-9DAD-96FCD920DE36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9841A084-2296-4475-BDAF-958440D4A4DE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9B74A92F-E356-409A-B41A-3120E60C7EC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1D8F505D-75D0-4EF4-931A-B2F6DBEE16A4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DBF1D21A-B97D-4736-BA75-54E10C5C9077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555" name="台形 329">
                <a:extLst>
                  <a:ext uri="{FF2B5EF4-FFF2-40B4-BE49-F238E27FC236}">
                    <a16:creationId xmlns:a16="http://schemas.microsoft.com/office/drawing/2014/main" id="{81B356E7-639D-4F81-9555-C6648542BFA2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268BCC9E-0559-4970-98BE-FD1A7964F4CD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36" name="台形 975">
              <a:extLst>
                <a:ext uri="{FF2B5EF4-FFF2-40B4-BE49-F238E27FC236}">
                  <a16:creationId xmlns:a16="http://schemas.microsoft.com/office/drawing/2014/main" id="{C340E1E1-F483-4612-B20B-7F2418265E44}"/>
                </a:ext>
              </a:extLst>
            </p:cNvPr>
            <p:cNvSpPr/>
            <p:nvPr/>
          </p:nvSpPr>
          <p:spPr>
            <a:xfrm rot="15300000">
              <a:off x="1550131" y="4950910"/>
              <a:ext cx="437401" cy="843398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820306 h 854842"/>
                <a:gd name="connsiteX1" fmla="*/ 30945 w 394687"/>
                <a:gd name="connsiteY1" fmla="*/ 158136 h 854842"/>
                <a:gd name="connsiteX2" fmla="*/ 356918 w 394687"/>
                <a:gd name="connsiteY2" fmla="*/ 0 h 854842"/>
                <a:gd name="connsiteX3" fmla="*/ 394687 w 394687"/>
                <a:gd name="connsiteY3" fmla="*/ 842316 h 854842"/>
                <a:gd name="connsiteX4" fmla="*/ 50381 w 394687"/>
                <a:gd name="connsiteY4" fmla="*/ 820306 h 854842"/>
                <a:gd name="connsiteX0" fmla="*/ 80926 w 425232"/>
                <a:gd name="connsiteY0" fmla="*/ 820306 h 871332"/>
                <a:gd name="connsiteX1" fmla="*/ 4635 w 425232"/>
                <a:gd name="connsiteY1" fmla="*/ 241512 h 871332"/>
                <a:gd name="connsiteX2" fmla="*/ 387463 w 425232"/>
                <a:gd name="connsiteY2" fmla="*/ 0 h 871332"/>
                <a:gd name="connsiteX3" fmla="*/ 425232 w 425232"/>
                <a:gd name="connsiteY3" fmla="*/ 842316 h 871332"/>
                <a:gd name="connsiteX4" fmla="*/ 80926 w 425232"/>
                <a:gd name="connsiteY4" fmla="*/ 820306 h 871332"/>
                <a:gd name="connsiteX0" fmla="*/ 77688 w 421994"/>
                <a:gd name="connsiteY0" fmla="*/ 820306 h 874306"/>
                <a:gd name="connsiteX1" fmla="*/ 4973 w 421994"/>
                <a:gd name="connsiteY1" fmla="*/ 200562 h 874306"/>
                <a:gd name="connsiteX2" fmla="*/ 384225 w 421994"/>
                <a:gd name="connsiteY2" fmla="*/ 0 h 874306"/>
                <a:gd name="connsiteX3" fmla="*/ 421994 w 421994"/>
                <a:gd name="connsiteY3" fmla="*/ 842316 h 874306"/>
                <a:gd name="connsiteX4" fmla="*/ 77688 w 421994"/>
                <a:gd name="connsiteY4" fmla="*/ 820306 h 874306"/>
                <a:gd name="connsiteX0" fmla="*/ 59445 w 426213"/>
                <a:gd name="connsiteY0" fmla="*/ 747727 h 842752"/>
                <a:gd name="connsiteX1" fmla="*/ 9192 w 426213"/>
                <a:gd name="connsiteY1" fmla="*/ 200562 h 842752"/>
                <a:gd name="connsiteX2" fmla="*/ 388444 w 426213"/>
                <a:gd name="connsiteY2" fmla="*/ 0 h 842752"/>
                <a:gd name="connsiteX3" fmla="*/ 426213 w 426213"/>
                <a:gd name="connsiteY3" fmla="*/ 842316 h 842752"/>
                <a:gd name="connsiteX4" fmla="*/ 59445 w 426213"/>
                <a:gd name="connsiteY4" fmla="*/ 747727 h 842752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86788 w 437401"/>
                <a:gd name="connsiteY0" fmla="*/ 748769 h 843398"/>
                <a:gd name="connsiteX1" fmla="*/ 4216 w 437401"/>
                <a:gd name="connsiteY1" fmla="*/ 172564 h 843398"/>
                <a:gd name="connsiteX2" fmla="*/ 399632 w 437401"/>
                <a:gd name="connsiteY2" fmla="*/ 0 h 843398"/>
                <a:gd name="connsiteX3" fmla="*/ 437401 w 437401"/>
                <a:gd name="connsiteY3" fmla="*/ 842316 h 843398"/>
                <a:gd name="connsiteX4" fmla="*/ 86788 w 437401"/>
                <a:gd name="connsiteY4" fmla="*/ 748769 h 8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01" h="843398">
                  <a:moveTo>
                    <a:pt x="86788" y="748769"/>
                  </a:moveTo>
                  <a:cubicBezTo>
                    <a:pt x="14590" y="637144"/>
                    <a:pt x="-10993" y="400624"/>
                    <a:pt x="4216" y="172564"/>
                  </a:cubicBezTo>
                  <a:lnTo>
                    <a:pt x="399632" y="0"/>
                  </a:lnTo>
                  <a:lnTo>
                    <a:pt x="437401" y="842316"/>
                  </a:lnTo>
                  <a:cubicBezTo>
                    <a:pt x="300944" y="842316"/>
                    <a:pt x="158986" y="860394"/>
                    <a:pt x="86788" y="748769"/>
                  </a:cubicBezTo>
                  <a:close/>
                </a:path>
              </a:pathLst>
            </a:cu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A7CF6060-E0D5-49FE-9037-C3E7A29D0D1E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553" name="台形 552">
                <a:extLst>
                  <a:ext uri="{FF2B5EF4-FFF2-40B4-BE49-F238E27FC236}">
                    <a16:creationId xmlns:a16="http://schemas.microsoft.com/office/drawing/2014/main" id="{2CE8B568-057E-4E2F-B34A-272FEB585BF5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四角形: 上の 2 つの角を丸める 553">
                <a:extLst>
                  <a:ext uri="{FF2B5EF4-FFF2-40B4-BE49-F238E27FC236}">
                    <a16:creationId xmlns:a16="http://schemas.microsoft.com/office/drawing/2014/main" id="{E617133D-8D49-4E29-9011-93A6D18528FA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38" name="フリーフォーム: 図形 537">
              <a:extLst>
                <a:ext uri="{FF2B5EF4-FFF2-40B4-BE49-F238E27FC236}">
                  <a16:creationId xmlns:a16="http://schemas.microsoft.com/office/drawing/2014/main" id="{F66C2CCD-5DAD-4310-BFBD-A6C95514FEEA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79920D91-9635-4CE2-B4DF-4A3989FE2D12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0" name="四角形: 上の 2 つの角を丸める 36">
              <a:extLst>
                <a:ext uri="{FF2B5EF4-FFF2-40B4-BE49-F238E27FC236}">
                  <a16:creationId xmlns:a16="http://schemas.microsoft.com/office/drawing/2014/main" id="{22ADC2D0-3A53-4B1F-A83C-AE7933888172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1" name="グループ化 540">
              <a:extLst>
                <a:ext uri="{FF2B5EF4-FFF2-40B4-BE49-F238E27FC236}">
                  <a16:creationId xmlns:a16="http://schemas.microsoft.com/office/drawing/2014/main" id="{680E60CA-F5B2-48BB-A055-C9802BEB9407}"/>
                </a:ext>
              </a:extLst>
            </p:cNvPr>
            <p:cNvGrpSpPr/>
            <p:nvPr/>
          </p:nvGrpSpPr>
          <p:grpSpPr>
            <a:xfrm>
              <a:off x="1022049" y="3041328"/>
              <a:ext cx="1202047" cy="1321733"/>
              <a:chOff x="5735994" y="6021416"/>
              <a:chExt cx="1202047" cy="1321733"/>
            </a:xfrm>
          </p:grpSpPr>
          <p:sp>
            <p:nvSpPr>
              <p:cNvPr id="542" name="楕円 1">
                <a:extLst>
                  <a:ext uri="{FF2B5EF4-FFF2-40B4-BE49-F238E27FC236}">
                    <a16:creationId xmlns:a16="http://schemas.microsoft.com/office/drawing/2014/main" id="{696DF346-EC5C-43C3-8C15-B0B930A90390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21A8FD42-3DFE-4D22-A2C3-1CBDD47A1884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4275F8E0-AE04-432E-A75E-8E52A44369B3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CD5873B1-7E94-476C-9F07-EB4C9A172862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1D9824A1-1561-4501-A304-39AD984B2DF8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64DDEBC0-B004-4DCD-8490-83D3B3CA207E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月 547">
                <a:extLst>
                  <a:ext uri="{FF2B5EF4-FFF2-40B4-BE49-F238E27FC236}">
                    <a16:creationId xmlns:a16="http://schemas.microsoft.com/office/drawing/2014/main" id="{3BFEB083-A523-4D21-8913-7F275283F1D7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楕円 14">
                <a:extLst>
                  <a:ext uri="{FF2B5EF4-FFF2-40B4-BE49-F238E27FC236}">
                    <a16:creationId xmlns:a16="http://schemas.microsoft.com/office/drawing/2014/main" id="{3AD4FCB8-6B72-4392-B7E5-AB6A149DCB9F}"/>
                  </a:ext>
                </a:extLst>
              </p:cNvPr>
              <p:cNvSpPr/>
              <p:nvPr/>
            </p:nvSpPr>
            <p:spPr>
              <a:xfrm rot="20052697">
                <a:off x="5967266" y="7015226"/>
                <a:ext cx="155112" cy="12934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F2137483-FD13-401D-B6A7-3BAAF39FEC04}"/>
                  </a:ext>
                </a:extLst>
              </p:cNvPr>
              <p:cNvSpPr/>
              <p:nvPr/>
            </p:nvSpPr>
            <p:spPr>
              <a:xfrm rot="20052697">
                <a:off x="5999495" y="7023703"/>
                <a:ext cx="126041" cy="118804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月 550">
                <a:extLst>
                  <a:ext uri="{FF2B5EF4-FFF2-40B4-BE49-F238E27FC236}">
                    <a16:creationId xmlns:a16="http://schemas.microsoft.com/office/drawing/2014/main" id="{3DD1DF33-B297-481E-9523-23B3DC8CF917}"/>
                  </a:ext>
                </a:extLst>
              </p:cNvPr>
              <p:cNvSpPr/>
              <p:nvPr/>
            </p:nvSpPr>
            <p:spPr>
              <a:xfrm rot="3600000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35943DA2-7AEE-4145-AF30-861C0D71F744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7127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0621FC3-5410-46C6-B690-9C2CE838D16B}"/>
              </a:ext>
            </a:extLst>
          </p:cNvPr>
          <p:cNvGrpSpPr/>
          <p:nvPr/>
        </p:nvGrpSpPr>
        <p:grpSpPr>
          <a:xfrm>
            <a:off x="899874" y="863715"/>
            <a:ext cx="8061246" cy="2866429"/>
            <a:chOff x="536885" y="3166835"/>
            <a:chExt cx="8787224" cy="3124574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35139C8-E0A0-4AD8-A4E4-B7CC2947DA40}"/>
                </a:ext>
              </a:extLst>
            </p:cNvPr>
            <p:cNvSpPr txBox="1"/>
            <p:nvPr/>
          </p:nvSpPr>
          <p:spPr>
            <a:xfrm>
              <a:off x="536885" y="4411108"/>
              <a:ext cx="8787224" cy="188030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出しすぎ注意</a:t>
              </a:r>
              <a:endParaRPr kumimoji="1"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41E9CA89-4388-4A15-9505-3A33ECDDFE5E}"/>
                </a:ext>
              </a:extLst>
            </p:cNvPr>
            <p:cNvSpPr txBox="1"/>
            <p:nvPr/>
          </p:nvSpPr>
          <p:spPr>
            <a:xfrm>
              <a:off x="1997154" y="3166835"/>
              <a:ext cx="5866686" cy="10931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lang="ja-JP" altLang="en-US" sz="12000" b="1" dirty="0">
                  <a:ln w="3810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</a:rPr>
                <a:t>スピード</a:t>
              </a:r>
              <a:endParaRPr kumimoji="1" lang="ja-JP" altLang="en-US" sz="12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00BC9101-459C-4458-8CF4-EE551BCAF2CA}"/>
              </a:ext>
            </a:extLst>
          </p:cNvPr>
          <p:cNvSpPr/>
          <p:nvPr/>
        </p:nvSpPr>
        <p:spPr>
          <a:xfrm>
            <a:off x="295275" y="323655"/>
            <a:ext cx="9315450" cy="6210495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49BD6383-64C1-4A6B-98AE-507257029ED0}"/>
              </a:ext>
            </a:extLst>
          </p:cNvPr>
          <p:cNvGrpSpPr/>
          <p:nvPr/>
        </p:nvGrpSpPr>
        <p:grpSpPr>
          <a:xfrm>
            <a:off x="7389435" y="3931919"/>
            <a:ext cx="2277029" cy="2471769"/>
            <a:chOff x="-120906" y="3122167"/>
            <a:chExt cx="3445981" cy="3740695"/>
          </a:xfrm>
        </p:grpSpPr>
        <p:grpSp>
          <p:nvGrpSpPr>
            <p:cNvPr id="629" name="グループ化 628">
              <a:extLst>
                <a:ext uri="{FF2B5EF4-FFF2-40B4-BE49-F238E27FC236}">
                  <a16:creationId xmlns:a16="http://schemas.microsoft.com/office/drawing/2014/main" id="{90BFAB96-93F8-4EF5-BE3C-7351DB0F069D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684" name="星: 32 pt 683">
                <a:extLst>
                  <a:ext uri="{FF2B5EF4-FFF2-40B4-BE49-F238E27FC236}">
                    <a16:creationId xmlns:a16="http://schemas.microsoft.com/office/drawing/2014/main" id="{6FED634E-7E85-49AC-9FF1-9F3C8DC9615C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5" name="星: 32 pt 684">
                <a:extLst>
                  <a:ext uri="{FF2B5EF4-FFF2-40B4-BE49-F238E27FC236}">
                    <a16:creationId xmlns:a16="http://schemas.microsoft.com/office/drawing/2014/main" id="{355E2B91-1852-46F6-AB96-6F9F8AF8F98E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0C85D781-5AD4-425A-9C43-C93A47CDCC30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D645B51A-F9D4-4B85-AE50-3E8867D05F58}"/>
                </a:ext>
              </a:extLst>
            </p:cNvPr>
            <p:cNvGrpSpPr/>
            <p:nvPr/>
          </p:nvGrpSpPr>
          <p:grpSpPr>
            <a:xfrm rot="900000">
              <a:off x="1482502" y="5122094"/>
              <a:ext cx="456518" cy="1056824"/>
              <a:chOff x="1367356" y="1701703"/>
              <a:chExt cx="456518" cy="1056824"/>
            </a:xfrm>
          </p:grpSpPr>
          <p:sp>
            <p:nvSpPr>
              <p:cNvPr id="681" name="台形 680">
                <a:extLst>
                  <a:ext uri="{FF2B5EF4-FFF2-40B4-BE49-F238E27FC236}">
                    <a16:creationId xmlns:a16="http://schemas.microsoft.com/office/drawing/2014/main" id="{F622D52E-629A-4623-86B2-F5C251A0369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2E463E46-8A2E-4E22-BBAC-53D4238BEA6A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台形 682">
                <a:extLst>
                  <a:ext uri="{FF2B5EF4-FFF2-40B4-BE49-F238E27FC236}">
                    <a16:creationId xmlns:a16="http://schemas.microsoft.com/office/drawing/2014/main" id="{093C2613-A8C4-4F16-B92C-3066DD9B52AF}"/>
                  </a:ext>
                </a:extLst>
              </p:cNvPr>
              <p:cNvSpPr/>
              <p:nvPr/>
            </p:nvSpPr>
            <p:spPr>
              <a:xfrm rot="10800000">
                <a:off x="1414504" y="1701703"/>
                <a:ext cx="409370" cy="450058"/>
              </a:xfrm>
              <a:prstGeom prst="trapezoid">
                <a:avLst>
                  <a:gd name="adj" fmla="val 1347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2" name="四角形: 上の 2 つの角を丸める 36">
              <a:extLst>
                <a:ext uri="{FF2B5EF4-FFF2-40B4-BE49-F238E27FC236}">
                  <a16:creationId xmlns:a16="http://schemas.microsoft.com/office/drawing/2014/main" id="{571EFCCB-F392-4C9C-B7A4-6812DE00D3F9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3" name="グループ化 632">
              <a:extLst>
                <a:ext uri="{FF2B5EF4-FFF2-40B4-BE49-F238E27FC236}">
                  <a16:creationId xmlns:a16="http://schemas.microsoft.com/office/drawing/2014/main" id="{41FAB87B-9D47-4D96-8860-81F04C631C2C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67554CF4-75B5-4504-9660-F31C6BE77AA0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667" name="星: 32 pt 666">
                  <a:extLst>
                    <a:ext uri="{FF2B5EF4-FFF2-40B4-BE49-F238E27FC236}">
                      <a16:creationId xmlns:a16="http://schemas.microsoft.com/office/drawing/2014/main" id="{D720601B-5956-4670-95A6-C805283D1D52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8" name="星: 32 pt 667">
                  <a:extLst>
                    <a:ext uri="{FF2B5EF4-FFF2-40B4-BE49-F238E27FC236}">
                      <a16:creationId xmlns:a16="http://schemas.microsoft.com/office/drawing/2014/main" id="{C39EEF79-9ABC-4818-BAD8-D1DD9A8BA262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9" name="円: 塗りつぶしなし 668">
                  <a:extLst>
                    <a:ext uri="{FF2B5EF4-FFF2-40B4-BE49-F238E27FC236}">
                      <a16:creationId xmlns:a16="http://schemas.microsoft.com/office/drawing/2014/main" id="{8A034430-5BD2-4D71-A0C2-94270D17FA32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0" name="円: 塗りつぶしなし 669">
                  <a:extLst>
                    <a:ext uri="{FF2B5EF4-FFF2-40B4-BE49-F238E27FC236}">
                      <a16:creationId xmlns:a16="http://schemas.microsoft.com/office/drawing/2014/main" id="{19F8268F-FD7D-4F39-A55E-46A586431B1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1" name="アーチ 670">
                  <a:extLst>
                    <a:ext uri="{FF2B5EF4-FFF2-40B4-BE49-F238E27FC236}">
                      <a16:creationId xmlns:a16="http://schemas.microsoft.com/office/drawing/2014/main" id="{47287DC2-14DB-4493-B756-55597BD20608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5A255332-305E-4630-9BDB-56D974B0BE14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3" name="円: 塗りつぶしなし 672">
                  <a:extLst>
                    <a:ext uri="{FF2B5EF4-FFF2-40B4-BE49-F238E27FC236}">
                      <a16:creationId xmlns:a16="http://schemas.microsoft.com/office/drawing/2014/main" id="{C818FC87-C022-4529-9E07-8959DEC035C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4" name="円: 塗りつぶしなし 673">
                  <a:extLst>
                    <a:ext uri="{FF2B5EF4-FFF2-40B4-BE49-F238E27FC236}">
                      <a16:creationId xmlns:a16="http://schemas.microsoft.com/office/drawing/2014/main" id="{893CFC84-A583-4A3E-9ECA-140250434D11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5" name="四角形: 角を丸くする 674">
                  <a:extLst>
                    <a:ext uri="{FF2B5EF4-FFF2-40B4-BE49-F238E27FC236}">
                      <a16:creationId xmlns:a16="http://schemas.microsoft.com/office/drawing/2014/main" id="{698142B8-85FB-476B-A561-79B35097DF08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6" name="四角形: 上の 2 つの角を丸める 675">
                  <a:extLst>
                    <a:ext uri="{FF2B5EF4-FFF2-40B4-BE49-F238E27FC236}">
                      <a16:creationId xmlns:a16="http://schemas.microsoft.com/office/drawing/2014/main" id="{3BD1AB4F-FDAF-4052-9314-2C42F4AB5234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7" name="台形 676">
                  <a:extLst>
                    <a:ext uri="{FF2B5EF4-FFF2-40B4-BE49-F238E27FC236}">
                      <a16:creationId xmlns:a16="http://schemas.microsoft.com/office/drawing/2014/main" id="{DB703844-38EE-4B88-8043-E27F959B2B36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8" name="アーチ 677">
                  <a:extLst>
                    <a:ext uri="{FF2B5EF4-FFF2-40B4-BE49-F238E27FC236}">
                      <a16:creationId xmlns:a16="http://schemas.microsoft.com/office/drawing/2014/main" id="{D081F43E-3280-4034-A054-EE0E333483BF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9" name="四角形: 角を丸くする 678">
                  <a:extLst>
                    <a:ext uri="{FF2B5EF4-FFF2-40B4-BE49-F238E27FC236}">
                      <a16:creationId xmlns:a16="http://schemas.microsoft.com/office/drawing/2014/main" id="{DF0C806B-5E82-46C9-B1A8-E60C050714DA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D43C68C9-0733-4283-8BBF-E9A7EC3C57AD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EDBEC214-E785-46F9-B565-55277BE529E8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D8374B03-1E67-4E80-995E-D9245DF468F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55E37D2D-C47D-4D90-B724-404909776990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34" name="グループ化 633">
              <a:extLst>
                <a:ext uri="{FF2B5EF4-FFF2-40B4-BE49-F238E27FC236}">
                  <a16:creationId xmlns:a16="http://schemas.microsoft.com/office/drawing/2014/main" id="{18D19E5C-6E33-459F-9391-2F66BDFF8372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661" name="四角形: 上の 2 つの角を丸める 660">
                <a:extLst>
                  <a:ext uri="{FF2B5EF4-FFF2-40B4-BE49-F238E27FC236}">
                    <a16:creationId xmlns:a16="http://schemas.microsoft.com/office/drawing/2014/main" id="{E896DCD1-9D60-4CD9-BD22-C4274BA37DBA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2" name="四角形: 上の 2 つの角を丸める 661">
                <a:extLst>
                  <a:ext uri="{FF2B5EF4-FFF2-40B4-BE49-F238E27FC236}">
                    <a16:creationId xmlns:a16="http://schemas.microsoft.com/office/drawing/2014/main" id="{FED47ED2-1CD3-423F-91DE-3CC8494DA9C0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35" name="グループ化 634">
              <a:extLst>
                <a:ext uri="{FF2B5EF4-FFF2-40B4-BE49-F238E27FC236}">
                  <a16:creationId xmlns:a16="http://schemas.microsoft.com/office/drawing/2014/main" id="{81F871BD-1B41-4420-B55D-774C2016137E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6E3590C7-063E-4FCB-BA0C-57F545CA4AEA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AE614DAB-4C15-4A15-A576-2DAD5445F42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0AE989BC-C93B-45F0-A622-5096992E1F3F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6C9BB104-3534-4557-BA41-530FC753D5BA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7" name="グループ化 636">
              <a:extLst>
                <a:ext uri="{FF2B5EF4-FFF2-40B4-BE49-F238E27FC236}">
                  <a16:creationId xmlns:a16="http://schemas.microsoft.com/office/drawing/2014/main" id="{57667CB6-EA1B-4C16-99A9-A86AAC9EACB7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656" name="台形 329">
                <a:extLst>
                  <a:ext uri="{FF2B5EF4-FFF2-40B4-BE49-F238E27FC236}">
                    <a16:creationId xmlns:a16="http://schemas.microsoft.com/office/drawing/2014/main" id="{35243BF7-2A08-4C72-8B50-C5CCE5E0E879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48C8129B-E913-4391-8C5D-B7D2C29BB834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8" name="台形 975">
              <a:extLst>
                <a:ext uri="{FF2B5EF4-FFF2-40B4-BE49-F238E27FC236}">
                  <a16:creationId xmlns:a16="http://schemas.microsoft.com/office/drawing/2014/main" id="{280E0B7D-025C-439C-8701-610E986F3ED7}"/>
                </a:ext>
              </a:extLst>
            </p:cNvPr>
            <p:cNvSpPr/>
            <p:nvPr/>
          </p:nvSpPr>
          <p:spPr>
            <a:xfrm rot="15300000">
              <a:off x="1647861" y="4981683"/>
              <a:ext cx="394687" cy="69670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4687" h="696706">
                  <a:moveTo>
                    <a:pt x="50381" y="662170"/>
                  </a:moveTo>
                  <a:cubicBezTo>
                    <a:pt x="-39986" y="600564"/>
                    <a:pt x="15736" y="228060"/>
                    <a:pt x="30945" y="0"/>
                  </a:cubicBezTo>
                  <a:lnTo>
                    <a:pt x="349059" y="0"/>
                  </a:lnTo>
                  <a:lnTo>
                    <a:pt x="394687" y="684180"/>
                  </a:lnTo>
                  <a:cubicBezTo>
                    <a:pt x="258230" y="684180"/>
                    <a:pt x="140748" y="723776"/>
                    <a:pt x="50381" y="662170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4703B869-B57E-439E-AB28-F5AB2E28C353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654" name="台形 653">
                <a:extLst>
                  <a:ext uri="{FF2B5EF4-FFF2-40B4-BE49-F238E27FC236}">
                    <a16:creationId xmlns:a16="http://schemas.microsoft.com/office/drawing/2014/main" id="{AC72BF42-093E-496C-AFC9-0FC2E3576F42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四角形: 上の 2 つの角を丸める 654">
                <a:extLst>
                  <a:ext uri="{FF2B5EF4-FFF2-40B4-BE49-F238E27FC236}">
                    <a16:creationId xmlns:a16="http://schemas.microsoft.com/office/drawing/2014/main" id="{E679B711-119C-4F83-9C73-26C65B2232D2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694DAE6E-4780-4EB4-9896-83F3A893AFB7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1" name="グループ化 640">
              <a:extLst>
                <a:ext uri="{FF2B5EF4-FFF2-40B4-BE49-F238E27FC236}">
                  <a16:creationId xmlns:a16="http://schemas.microsoft.com/office/drawing/2014/main" id="{52E707C6-76DB-4CA8-BC9F-4271EEFE3368}"/>
                </a:ext>
              </a:extLst>
            </p:cNvPr>
            <p:cNvGrpSpPr/>
            <p:nvPr/>
          </p:nvGrpSpPr>
          <p:grpSpPr>
            <a:xfrm rot="20700000">
              <a:off x="744569" y="3122167"/>
              <a:ext cx="1286386" cy="1247287"/>
              <a:chOff x="380071" y="1415664"/>
              <a:chExt cx="1286386" cy="1247287"/>
            </a:xfrm>
          </p:grpSpPr>
          <p:sp>
            <p:nvSpPr>
              <p:cNvPr id="644" name="楕円 1">
                <a:extLst>
                  <a:ext uri="{FF2B5EF4-FFF2-40B4-BE49-F238E27FC236}">
                    <a16:creationId xmlns:a16="http://schemas.microsoft.com/office/drawing/2014/main" id="{10E244CA-6616-4247-B703-832348E31BEE}"/>
                  </a:ext>
                </a:extLst>
              </p:cNvPr>
              <p:cNvSpPr/>
              <p:nvPr/>
            </p:nvSpPr>
            <p:spPr>
              <a:xfrm>
                <a:off x="394234" y="2072977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四角形: 角を丸くする 644">
                <a:extLst>
                  <a:ext uri="{FF2B5EF4-FFF2-40B4-BE49-F238E27FC236}">
                    <a16:creationId xmlns:a16="http://schemas.microsoft.com/office/drawing/2014/main" id="{9FF9D9D9-2451-4EE0-9D2D-F06FC6159943}"/>
                  </a:ext>
                </a:extLst>
              </p:cNvPr>
              <p:cNvSpPr/>
              <p:nvPr/>
            </p:nvSpPr>
            <p:spPr>
              <a:xfrm>
                <a:off x="471881" y="1458397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2F48D2B3-2734-42FA-8804-22EE7445E611}"/>
                  </a:ext>
                </a:extLst>
              </p:cNvPr>
              <p:cNvSpPr/>
              <p:nvPr/>
            </p:nvSpPr>
            <p:spPr>
              <a:xfrm>
                <a:off x="532432" y="1939464"/>
                <a:ext cx="114972" cy="2032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正方形/長方形 11">
                <a:extLst>
                  <a:ext uri="{FF2B5EF4-FFF2-40B4-BE49-F238E27FC236}">
                    <a16:creationId xmlns:a16="http://schemas.microsoft.com/office/drawing/2014/main" id="{550969FE-C52E-4DE5-9FDC-DE87BE783313}"/>
                  </a:ext>
                </a:extLst>
              </p:cNvPr>
              <p:cNvSpPr/>
              <p:nvPr/>
            </p:nvSpPr>
            <p:spPr>
              <a:xfrm>
                <a:off x="963146" y="1768588"/>
                <a:ext cx="114972" cy="359039"/>
              </a:xfrm>
              <a:custGeom>
                <a:avLst/>
                <a:gdLst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114972 w 114972"/>
                  <a:gd name="connsiteY2" fmla="*/ 361420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61420"/>
                  <a:gd name="connsiteX1" fmla="*/ 114972 w 114972"/>
                  <a:gd name="connsiteY1" fmla="*/ 0 h 361420"/>
                  <a:gd name="connsiteX2" fmla="*/ 84015 w 114972"/>
                  <a:gd name="connsiteY2" fmla="*/ 359039 h 361420"/>
                  <a:gd name="connsiteX3" fmla="*/ 0 w 114972"/>
                  <a:gd name="connsiteY3" fmla="*/ 361420 h 361420"/>
                  <a:gd name="connsiteX4" fmla="*/ 0 w 114972"/>
                  <a:gd name="connsiteY4" fmla="*/ 0 h 361420"/>
                  <a:gd name="connsiteX0" fmla="*/ 0 w 114972"/>
                  <a:gd name="connsiteY0" fmla="*/ 0 h 359039"/>
                  <a:gd name="connsiteX1" fmla="*/ 114972 w 114972"/>
                  <a:gd name="connsiteY1" fmla="*/ 0 h 359039"/>
                  <a:gd name="connsiteX2" fmla="*/ 84015 w 114972"/>
                  <a:gd name="connsiteY2" fmla="*/ 359039 h 359039"/>
                  <a:gd name="connsiteX3" fmla="*/ 0 w 114972"/>
                  <a:gd name="connsiteY3" fmla="*/ 356658 h 359039"/>
                  <a:gd name="connsiteX4" fmla="*/ 0 w 114972"/>
                  <a:gd name="connsiteY4" fmla="*/ 0 h 359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972" h="359039">
                    <a:moveTo>
                      <a:pt x="0" y="0"/>
                    </a:moveTo>
                    <a:lnTo>
                      <a:pt x="114972" y="0"/>
                    </a:lnTo>
                    <a:lnTo>
                      <a:pt x="84015" y="359039"/>
                    </a:lnTo>
                    <a:lnTo>
                      <a:pt x="0" y="3566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楕円 14">
                <a:extLst>
                  <a:ext uri="{FF2B5EF4-FFF2-40B4-BE49-F238E27FC236}">
                    <a16:creationId xmlns:a16="http://schemas.microsoft.com/office/drawing/2014/main" id="{D2F7BF59-D474-4574-B7F5-FB7932C3C61A}"/>
                  </a:ext>
                </a:extLst>
              </p:cNvPr>
              <p:cNvSpPr/>
              <p:nvPr/>
            </p:nvSpPr>
            <p:spPr>
              <a:xfrm rot="20700000">
                <a:off x="601453" y="2331248"/>
                <a:ext cx="155112" cy="83217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617AB485-4F61-4426-B2CB-168347E592E2}"/>
                  </a:ext>
                </a:extLst>
              </p:cNvPr>
              <p:cNvSpPr/>
              <p:nvPr/>
            </p:nvSpPr>
            <p:spPr>
              <a:xfrm rot="20700000">
                <a:off x="630906" y="2334149"/>
                <a:ext cx="126041" cy="7643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月 649">
                <a:extLst>
                  <a:ext uri="{FF2B5EF4-FFF2-40B4-BE49-F238E27FC236}">
                    <a16:creationId xmlns:a16="http://schemas.microsoft.com/office/drawing/2014/main" id="{F8ABAB7A-7997-4335-B207-1EC270FAFDEF}"/>
                  </a:ext>
                </a:extLst>
              </p:cNvPr>
              <p:cNvSpPr/>
              <p:nvPr/>
            </p:nvSpPr>
            <p:spPr>
              <a:xfrm rot="4500000">
                <a:off x="605823" y="1742291"/>
                <a:ext cx="64291" cy="229300"/>
              </a:xfrm>
              <a:prstGeom prst="moon">
                <a:avLst>
                  <a:gd name="adj" fmla="val 45502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4ACA3E97-E5A3-470D-A749-B8945ABA9A30}"/>
                  </a:ext>
                </a:extLst>
              </p:cNvPr>
              <p:cNvSpPr/>
              <p:nvPr/>
            </p:nvSpPr>
            <p:spPr>
              <a:xfrm rot="6300000">
                <a:off x="493832" y="1301903"/>
                <a:ext cx="1058863" cy="1286386"/>
              </a:xfrm>
              <a:custGeom>
                <a:avLst/>
                <a:gdLst>
                  <a:gd name="connsiteX0" fmla="*/ 28683 w 1058863"/>
                  <a:gd name="connsiteY0" fmla="*/ 782818 h 1286386"/>
                  <a:gd name="connsiteX1" fmla="*/ 19470 w 1058863"/>
                  <a:gd name="connsiteY1" fmla="*/ 748435 h 1286386"/>
                  <a:gd name="connsiteX2" fmla="*/ 420603 w 1058863"/>
                  <a:gd name="connsiteY2" fmla="*/ 53653 h 1286386"/>
                  <a:gd name="connsiteX3" fmla="*/ 548174 w 1058863"/>
                  <a:gd name="connsiteY3" fmla="*/ 19471 h 1286386"/>
                  <a:gd name="connsiteX4" fmla="*/ 879618 w 1058863"/>
                  <a:gd name="connsiteY4" fmla="*/ 30962 h 1286386"/>
                  <a:gd name="connsiteX5" fmla="*/ 971043 w 1058863"/>
                  <a:gd name="connsiteY5" fmla="*/ 72675 h 1286386"/>
                  <a:gd name="connsiteX6" fmla="*/ 1027712 w 1058863"/>
                  <a:gd name="connsiteY6" fmla="*/ 162506 h 1286386"/>
                  <a:gd name="connsiteX7" fmla="*/ 1058863 w 1058863"/>
                  <a:gd name="connsiteY7" fmla="*/ 244702 h 1286386"/>
                  <a:gd name="connsiteX8" fmla="*/ 1021954 w 1058863"/>
                  <a:gd name="connsiteY8" fmla="*/ 295635 h 1286386"/>
                  <a:gd name="connsiteX9" fmla="*/ 966845 w 1058863"/>
                  <a:gd name="connsiteY9" fmla="*/ 355097 h 1286386"/>
                  <a:gd name="connsiteX10" fmla="*/ 838769 w 1058863"/>
                  <a:gd name="connsiteY10" fmla="*/ 457665 h 1286386"/>
                  <a:gd name="connsiteX11" fmla="*/ 748960 w 1058863"/>
                  <a:gd name="connsiteY11" fmla="*/ 481729 h 1286386"/>
                  <a:gd name="connsiteX12" fmla="*/ 331999 w 1058863"/>
                  <a:gd name="connsiteY12" fmla="*/ 965405 h 1286386"/>
                  <a:gd name="connsiteX13" fmla="*/ 330053 w 1058863"/>
                  <a:gd name="connsiteY13" fmla="*/ 1037709 h 1286386"/>
                  <a:gd name="connsiteX14" fmla="*/ 347069 w 1058863"/>
                  <a:gd name="connsiteY14" fmla="*/ 1086414 h 1286386"/>
                  <a:gd name="connsiteX15" fmla="*/ 487303 w 1058863"/>
                  <a:gd name="connsiteY15" fmla="*/ 1268406 h 1286386"/>
                  <a:gd name="connsiteX16" fmla="*/ 271451 w 1058863"/>
                  <a:gd name="connsiteY16" fmla="*/ 1137623 h 1286386"/>
                  <a:gd name="connsiteX17" fmla="*/ 264791 w 1058863"/>
                  <a:gd name="connsiteY17" fmla="*/ 1124064 h 1286386"/>
                  <a:gd name="connsiteX18" fmla="*/ 271896 w 1058863"/>
                  <a:gd name="connsiteY18" fmla="*/ 1154837 h 1286386"/>
                  <a:gd name="connsiteX19" fmla="*/ 341655 w 1058863"/>
                  <a:gd name="connsiteY19" fmla="*/ 1286386 h 1286386"/>
                  <a:gd name="connsiteX20" fmla="*/ 167006 w 1058863"/>
                  <a:gd name="connsiteY20" fmla="*/ 1104193 h 1286386"/>
                  <a:gd name="connsiteX21" fmla="*/ 155962 w 1058863"/>
                  <a:gd name="connsiteY21" fmla="*/ 1048197 h 1286386"/>
                  <a:gd name="connsiteX22" fmla="*/ 153551 w 1058863"/>
                  <a:gd name="connsiteY22" fmla="*/ 1010558 h 1286386"/>
                  <a:gd name="connsiteX23" fmla="*/ 128895 w 1058863"/>
                  <a:gd name="connsiteY23" fmla="*/ 984570 h 1286386"/>
                  <a:gd name="connsiteX24" fmla="*/ 28683 w 1058863"/>
                  <a:gd name="connsiteY24" fmla="*/ 782818 h 1286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058863" h="1286386">
                    <a:moveTo>
                      <a:pt x="28683" y="782818"/>
                    </a:moveTo>
                    <a:lnTo>
                      <a:pt x="19470" y="748435"/>
                    </a:lnTo>
                    <a:cubicBezTo>
                      <a:pt x="-61619" y="445807"/>
                      <a:pt x="117974" y="134742"/>
                      <a:pt x="420603" y="53653"/>
                    </a:cubicBezTo>
                    <a:lnTo>
                      <a:pt x="548174" y="19471"/>
                    </a:lnTo>
                    <a:cubicBezTo>
                      <a:pt x="661660" y="-10938"/>
                      <a:pt x="776332" y="-4688"/>
                      <a:pt x="879618" y="30962"/>
                    </a:cubicBezTo>
                    <a:lnTo>
                      <a:pt x="971043" y="72675"/>
                    </a:lnTo>
                    <a:lnTo>
                      <a:pt x="1027712" y="162506"/>
                    </a:lnTo>
                    <a:lnTo>
                      <a:pt x="1058863" y="244702"/>
                    </a:lnTo>
                    <a:lnTo>
                      <a:pt x="1021954" y="295635"/>
                    </a:lnTo>
                    <a:cubicBezTo>
                      <a:pt x="1005403" y="315691"/>
                      <a:pt x="986991" y="335549"/>
                      <a:pt x="966845" y="355097"/>
                    </a:cubicBezTo>
                    <a:lnTo>
                      <a:pt x="838769" y="457665"/>
                    </a:lnTo>
                    <a:lnTo>
                      <a:pt x="748960" y="481729"/>
                    </a:lnTo>
                    <a:cubicBezTo>
                      <a:pt x="517261" y="543813"/>
                      <a:pt x="357682" y="740704"/>
                      <a:pt x="331999" y="965405"/>
                    </a:cubicBezTo>
                    <a:lnTo>
                      <a:pt x="330053" y="1037709"/>
                    </a:lnTo>
                    <a:lnTo>
                      <a:pt x="347069" y="1086414"/>
                    </a:lnTo>
                    <a:cubicBezTo>
                      <a:pt x="381023" y="1164175"/>
                      <a:pt x="430413" y="1228970"/>
                      <a:pt x="487303" y="1268406"/>
                    </a:cubicBezTo>
                    <a:cubicBezTo>
                      <a:pt x="411467" y="1288726"/>
                      <a:pt x="326956" y="1233595"/>
                      <a:pt x="271451" y="1137623"/>
                    </a:cubicBezTo>
                    <a:lnTo>
                      <a:pt x="264791" y="1124064"/>
                    </a:lnTo>
                    <a:lnTo>
                      <a:pt x="271896" y="1154837"/>
                    </a:lnTo>
                    <a:cubicBezTo>
                      <a:pt x="288132" y="1205940"/>
                      <a:pt x="311825" y="1251175"/>
                      <a:pt x="341655" y="1286386"/>
                    </a:cubicBezTo>
                    <a:cubicBezTo>
                      <a:pt x="263143" y="1286386"/>
                      <a:pt x="195781" y="1211260"/>
                      <a:pt x="167006" y="1104193"/>
                    </a:cubicBezTo>
                    <a:cubicBezTo>
                      <a:pt x="162211" y="1086348"/>
                      <a:pt x="158487" y="1067616"/>
                      <a:pt x="155962" y="1048197"/>
                    </a:cubicBezTo>
                    <a:lnTo>
                      <a:pt x="153551" y="1010558"/>
                    </a:lnTo>
                    <a:lnTo>
                      <a:pt x="128895" y="984570"/>
                    </a:lnTo>
                    <a:cubicBezTo>
                      <a:pt x="83601" y="926443"/>
                      <a:pt x="48955" y="858475"/>
                      <a:pt x="28683" y="7828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フリーフォーム: 図形 651">
                <a:extLst>
                  <a:ext uri="{FF2B5EF4-FFF2-40B4-BE49-F238E27FC236}">
                    <a16:creationId xmlns:a16="http://schemas.microsoft.com/office/drawing/2014/main" id="{430FF22C-423D-42F8-A7C9-535522BFB93A}"/>
                  </a:ext>
                </a:extLst>
              </p:cNvPr>
              <p:cNvSpPr/>
              <p:nvPr/>
            </p:nvSpPr>
            <p:spPr>
              <a:xfrm>
                <a:off x="1033257" y="195863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フリーフォーム: 図形 652">
                <a:extLst>
                  <a:ext uri="{FF2B5EF4-FFF2-40B4-BE49-F238E27FC236}">
                    <a16:creationId xmlns:a16="http://schemas.microsoft.com/office/drawing/2014/main" id="{F6237528-ACC3-42F0-B7FC-07206910F80B}"/>
                  </a:ext>
                </a:extLst>
              </p:cNvPr>
              <p:cNvSpPr/>
              <p:nvPr/>
            </p:nvSpPr>
            <p:spPr>
              <a:xfrm>
                <a:off x="1033257" y="199243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1C49AE80-95E0-40D6-9F0E-E4B014043E4C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3" name="四角形: 上の 2 つの角を丸める 36">
              <a:extLst>
                <a:ext uri="{FF2B5EF4-FFF2-40B4-BE49-F238E27FC236}">
                  <a16:creationId xmlns:a16="http://schemas.microsoft.com/office/drawing/2014/main" id="{14431892-6059-43C1-8F0F-6B700B050732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64BF5E73-4F09-4CB6-868D-DE3FA960EC8F}"/>
              </a:ext>
            </a:extLst>
          </p:cNvPr>
          <p:cNvGrpSpPr/>
          <p:nvPr/>
        </p:nvGrpSpPr>
        <p:grpSpPr>
          <a:xfrm>
            <a:off x="2938420" y="3901186"/>
            <a:ext cx="2277029" cy="2437708"/>
            <a:chOff x="3460494" y="3173714"/>
            <a:chExt cx="3445981" cy="3689148"/>
          </a:xfrm>
        </p:grpSpPr>
        <p:sp>
          <p:nvSpPr>
            <p:cNvPr id="687" name="四角形: 上の 2 つの角を丸める 36">
              <a:extLst>
                <a:ext uri="{FF2B5EF4-FFF2-40B4-BE49-F238E27FC236}">
                  <a16:creationId xmlns:a16="http://schemas.microsoft.com/office/drawing/2014/main" id="{F0BF9C42-8E58-4EC2-9605-17B9BB84F44D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FFC000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9AD2DCB4-9556-42FF-9EFF-408D4D54AD1E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741" name="星: 32 pt 740">
                <a:extLst>
                  <a:ext uri="{FF2B5EF4-FFF2-40B4-BE49-F238E27FC236}">
                    <a16:creationId xmlns:a16="http://schemas.microsoft.com/office/drawing/2014/main" id="{37F310D0-3A7A-40A4-A2E9-4A28147E94ED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2" name="星: 32 pt 741">
                <a:extLst>
                  <a:ext uri="{FF2B5EF4-FFF2-40B4-BE49-F238E27FC236}">
                    <a16:creationId xmlns:a16="http://schemas.microsoft.com/office/drawing/2014/main" id="{207431ED-CBF9-460D-BA7D-6DD51FEB978E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3F836302-CBE4-469C-8020-773E64F150FD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738" name="台形 737">
                <a:extLst>
                  <a:ext uri="{FF2B5EF4-FFF2-40B4-BE49-F238E27FC236}">
                    <a16:creationId xmlns:a16="http://schemas.microsoft.com/office/drawing/2014/main" id="{C6D13A5A-DFC6-4009-AC43-329CFF966D81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B0734475-EA31-440A-B7EA-ED05A3F30559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0" name="台形 739">
                <a:extLst>
                  <a:ext uri="{FF2B5EF4-FFF2-40B4-BE49-F238E27FC236}">
                    <a16:creationId xmlns:a16="http://schemas.microsoft.com/office/drawing/2014/main" id="{03268531-6A9F-414A-9015-B60F207277EE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4472C4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867F0EAD-DD07-402C-AA69-15C61A267550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B23EAEBC-6740-46CE-98C9-0CFC72FC31B2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24" name="星: 32 pt 723">
                  <a:extLst>
                    <a:ext uri="{FF2B5EF4-FFF2-40B4-BE49-F238E27FC236}">
                      <a16:creationId xmlns:a16="http://schemas.microsoft.com/office/drawing/2014/main" id="{35AE5E57-200F-49F9-8054-B2FB2842E1D5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5" name="星: 32 pt 724">
                  <a:extLst>
                    <a:ext uri="{FF2B5EF4-FFF2-40B4-BE49-F238E27FC236}">
                      <a16:creationId xmlns:a16="http://schemas.microsoft.com/office/drawing/2014/main" id="{88D3E4C5-B9AF-4571-98AC-22668D61E1E4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6" name="円: 塗りつぶしなし 725">
                  <a:extLst>
                    <a:ext uri="{FF2B5EF4-FFF2-40B4-BE49-F238E27FC236}">
                      <a16:creationId xmlns:a16="http://schemas.microsoft.com/office/drawing/2014/main" id="{D3F46C5A-38EF-4F26-B76C-23A3462C4BD6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7" name="円: 塗りつぶしなし 726">
                  <a:extLst>
                    <a:ext uri="{FF2B5EF4-FFF2-40B4-BE49-F238E27FC236}">
                      <a16:creationId xmlns:a16="http://schemas.microsoft.com/office/drawing/2014/main" id="{0070EB69-C9AC-4629-A39E-DD6FFD70B140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8" name="アーチ 727">
                  <a:extLst>
                    <a:ext uri="{FF2B5EF4-FFF2-40B4-BE49-F238E27FC236}">
                      <a16:creationId xmlns:a16="http://schemas.microsoft.com/office/drawing/2014/main" id="{55034B22-66C2-4B93-AACD-94D99031BB32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EA9D2753-D803-41B9-8036-E2D245964F70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0" name="円: 塗りつぶしなし 729">
                  <a:extLst>
                    <a:ext uri="{FF2B5EF4-FFF2-40B4-BE49-F238E27FC236}">
                      <a16:creationId xmlns:a16="http://schemas.microsoft.com/office/drawing/2014/main" id="{7EFCDCB0-7D93-40BE-908F-4B4B5D76007C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1" name="円: 塗りつぶしなし 730">
                  <a:extLst>
                    <a:ext uri="{FF2B5EF4-FFF2-40B4-BE49-F238E27FC236}">
                      <a16:creationId xmlns:a16="http://schemas.microsoft.com/office/drawing/2014/main" id="{E016B674-57A1-4CE7-A088-52C4F7C4175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2" name="四角形: 角を丸くする 731">
                  <a:extLst>
                    <a:ext uri="{FF2B5EF4-FFF2-40B4-BE49-F238E27FC236}">
                      <a16:creationId xmlns:a16="http://schemas.microsoft.com/office/drawing/2014/main" id="{2D175C73-014E-4B4A-AB1A-0E0830B88366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3" name="四角形: 上の 2 つの角を丸める 732">
                  <a:extLst>
                    <a:ext uri="{FF2B5EF4-FFF2-40B4-BE49-F238E27FC236}">
                      <a16:creationId xmlns:a16="http://schemas.microsoft.com/office/drawing/2014/main" id="{FD33F2AF-04F0-4C9C-8B15-2B30FD8CBEA3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4" name="台形 733">
                  <a:extLst>
                    <a:ext uri="{FF2B5EF4-FFF2-40B4-BE49-F238E27FC236}">
                      <a16:creationId xmlns:a16="http://schemas.microsoft.com/office/drawing/2014/main" id="{A066FA02-90E8-4D6A-BE1B-B60095B8EA2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5" name="アーチ 734">
                  <a:extLst>
                    <a:ext uri="{FF2B5EF4-FFF2-40B4-BE49-F238E27FC236}">
                      <a16:creationId xmlns:a16="http://schemas.microsoft.com/office/drawing/2014/main" id="{C3A7A036-CD3E-4949-B15C-3561D891D8AC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6" name="四角形: 角を丸くする 735">
                  <a:extLst>
                    <a:ext uri="{FF2B5EF4-FFF2-40B4-BE49-F238E27FC236}">
                      <a16:creationId xmlns:a16="http://schemas.microsoft.com/office/drawing/2014/main" id="{71AB7306-1600-43B0-A792-AE12E416DA9B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31C65F0E-7938-4F6E-997B-767797C299B3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E303259D-A0A9-461C-A814-ACE2FC57E9A7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FDAF0A0D-C80F-432D-9198-B2412F8FE895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59EDCD26-30FD-49D3-A58E-641100E5A324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91" name="グループ化 690">
              <a:extLst>
                <a:ext uri="{FF2B5EF4-FFF2-40B4-BE49-F238E27FC236}">
                  <a16:creationId xmlns:a16="http://schemas.microsoft.com/office/drawing/2014/main" id="{B8A0562C-0ED4-4E7A-A3F9-BF99338A51FA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718" name="四角形: 上の 2 つの角を丸める 717">
                <a:extLst>
                  <a:ext uri="{FF2B5EF4-FFF2-40B4-BE49-F238E27FC236}">
                    <a16:creationId xmlns:a16="http://schemas.microsoft.com/office/drawing/2014/main" id="{919095A4-A7F5-4C82-BA39-BE844AB67C6B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9" name="四角形: 上の 2 つの角を丸める 718">
                <a:extLst>
                  <a:ext uri="{FF2B5EF4-FFF2-40B4-BE49-F238E27FC236}">
                    <a16:creationId xmlns:a16="http://schemas.microsoft.com/office/drawing/2014/main" id="{A578F35D-D8DB-4A42-8127-7DC3202815AD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B6792C27-4D24-4BCF-BCAC-9DDCBB1E596C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28305C42-2128-4064-AF49-4CBB83DBFE1B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6" name="四角形: 角を丸くする 715">
                <a:extLst>
                  <a:ext uri="{FF2B5EF4-FFF2-40B4-BE49-F238E27FC236}">
                    <a16:creationId xmlns:a16="http://schemas.microsoft.com/office/drawing/2014/main" id="{E6043407-137A-4E84-BE5D-38E8D6C0482F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7" name="四角形: 角を丸くする 716">
                <a:extLst>
                  <a:ext uri="{FF2B5EF4-FFF2-40B4-BE49-F238E27FC236}">
                    <a16:creationId xmlns:a16="http://schemas.microsoft.com/office/drawing/2014/main" id="{06CD325B-138F-47FF-ABC5-6F55F5E5718C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693" name="四角形: 上の 2 つの角を丸める 692">
              <a:extLst>
                <a:ext uri="{FF2B5EF4-FFF2-40B4-BE49-F238E27FC236}">
                  <a16:creationId xmlns:a16="http://schemas.microsoft.com/office/drawing/2014/main" id="{8F2456D7-AFB1-4F79-8465-A0F6F98CA011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BFE334A3-BEA7-44AE-81E9-B212AB272DC3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713" name="台形 329">
                <a:extLst>
                  <a:ext uri="{FF2B5EF4-FFF2-40B4-BE49-F238E27FC236}">
                    <a16:creationId xmlns:a16="http://schemas.microsoft.com/office/drawing/2014/main" id="{74E690F4-EE2A-4B07-9123-5494D58069D7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DC70831D-0BEA-426D-B943-FC41E761CD5C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5" name="台形 975">
              <a:extLst>
                <a:ext uri="{FF2B5EF4-FFF2-40B4-BE49-F238E27FC236}">
                  <a16:creationId xmlns:a16="http://schemas.microsoft.com/office/drawing/2014/main" id="{CB03B710-8BD1-4EAF-A1B8-7E4BB3D6057B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4472C4">
                <a:lumMod val="5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B72E61D0-E06F-461B-AFA9-0063A7CBA2DA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711" name="台形 710">
                <a:extLst>
                  <a:ext uri="{FF2B5EF4-FFF2-40B4-BE49-F238E27FC236}">
                    <a16:creationId xmlns:a16="http://schemas.microsoft.com/office/drawing/2014/main" id="{4D2F85A4-B144-44D9-9BE3-28FC8B518987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四角形: 上の 2 つの角を丸める 711">
                <a:extLst>
                  <a:ext uri="{FF2B5EF4-FFF2-40B4-BE49-F238E27FC236}">
                    <a16:creationId xmlns:a16="http://schemas.microsoft.com/office/drawing/2014/main" id="{DF06190D-1DF6-4DF6-B43C-E71C538BF010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0AA9A6CF-4DF1-4D17-BAA0-4E8D46CD90A5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8" name="フリーフォーム: 図形 697">
              <a:extLst>
                <a:ext uri="{FF2B5EF4-FFF2-40B4-BE49-F238E27FC236}">
                  <a16:creationId xmlns:a16="http://schemas.microsoft.com/office/drawing/2014/main" id="{35984CA7-6864-4B39-8593-CF2645CAF268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9" name="四角形: 上の 2 つの角を丸める 36">
              <a:extLst>
                <a:ext uri="{FF2B5EF4-FFF2-40B4-BE49-F238E27FC236}">
                  <a16:creationId xmlns:a16="http://schemas.microsoft.com/office/drawing/2014/main" id="{AE44F86A-F41D-4A73-A8E8-7852ED47B0A8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BF9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00" name="グループ化 699">
              <a:extLst>
                <a:ext uri="{FF2B5EF4-FFF2-40B4-BE49-F238E27FC236}">
                  <a16:creationId xmlns:a16="http://schemas.microsoft.com/office/drawing/2014/main" id="{A1EB2FDA-3B35-47A0-BDC8-85FF9E67384D}"/>
                </a:ext>
              </a:extLst>
            </p:cNvPr>
            <p:cNvGrpSpPr/>
            <p:nvPr/>
          </p:nvGrpSpPr>
          <p:grpSpPr>
            <a:xfrm>
              <a:off x="4380276" y="3173714"/>
              <a:ext cx="1155656" cy="1207393"/>
              <a:chOff x="2111676" y="6083742"/>
              <a:chExt cx="1155656" cy="1207393"/>
            </a:xfrm>
          </p:grpSpPr>
          <p:sp>
            <p:nvSpPr>
              <p:cNvPr id="701" name="楕円 1">
                <a:extLst>
                  <a:ext uri="{FF2B5EF4-FFF2-40B4-BE49-F238E27FC236}">
                    <a16:creationId xmlns:a16="http://schemas.microsoft.com/office/drawing/2014/main" id="{7F1EC1F7-8BBF-4D7B-A1FD-8263E495712D}"/>
                  </a:ext>
                </a:extLst>
              </p:cNvPr>
              <p:cNvSpPr/>
              <p:nvPr/>
            </p:nvSpPr>
            <p:spPr>
              <a:xfrm rot="20952697">
                <a:off x="2111676" y="6798422"/>
                <a:ext cx="203273" cy="246667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273" h="246667">
                    <a:moveTo>
                      <a:pt x="1824" y="206110"/>
                    </a:moveTo>
                    <a:cubicBezTo>
                      <a:pt x="-18284" y="144819"/>
                      <a:pt x="133852" y="-1528"/>
                      <a:pt x="165337" y="13"/>
                    </a:cubicBezTo>
                    <a:cubicBezTo>
                      <a:pt x="196822" y="1554"/>
                      <a:pt x="217989" y="181008"/>
                      <a:pt x="190737" y="215357"/>
                    </a:cubicBezTo>
                    <a:cubicBezTo>
                      <a:pt x="163485" y="249706"/>
                      <a:pt x="21932" y="267401"/>
                      <a:pt x="1824" y="206110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2" name="四角形: 角を丸くする 701">
                <a:extLst>
                  <a:ext uri="{FF2B5EF4-FFF2-40B4-BE49-F238E27FC236}">
                    <a16:creationId xmlns:a16="http://schemas.microsoft.com/office/drawing/2014/main" id="{17BEBD2E-74A3-4C96-9B23-82F005F8B1CE}"/>
                  </a:ext>
                </a:extLst>
              </p:cNvPr>
              <p:cNvSpPr/>
              <p:nvPr/>
            </p:nvSpPr>
            <p:spPr>
              <a:xfrm rot="20952697">
                <a:off x="2154524" y="6086581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楕円 14">
                <a:extLst>
                  <a:ext uri="{FF2B5EF4-FFF2-40B4-BE49-F238E27FC236}">
                    <a16:creationId xmlns:a16="http://schemas.microsoft.com/office/drawing/2014/main" id="{1878B83B-3032-4F23-A458-F570E2DC2F12}"/>
                  </a:ext>
                </a:extLst>
              </p:cNvPr>
              <p:cNvSpPr/>
              <p:nvPr/>
            </p:nvSpPr>
            <p:spPr>
              <a:xfrm rot="20052697">
                <a:off x="2336578" y="7011426"/>
                <a:ext cx="155112" cy="11875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8F098933-A31B-4460-91CE-9175E667C77F}"/>
                  </a:ext>
                </a:extLst>
              </p:cNvPr>
              <p:cNvSpPr/>
              <p:nvPr/>
            </p:nvSpPr>
            <p:spPr>
              <a:xfrm rot="20052697">
                <a:off x="2368996" y="7019860"/>
                <a:ext cx="126041" cy="109077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C4F0EF4C-327F-4DEB-8B6A-8F6AB8C59CB0}"/>
                  </a:ext>
                </a:extLst>
              </p:cNvPr>
              <p:cNvSpPr/>
              <p:nvPr/>
            </p:nvSpPr>
            <p:spPr>
              <a:xfrm rot="20952697">
                <a:off x="2219131" y="6616355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75351636-7DAF-4668-9722-2AFE585B7E6A}"/>
                  </a:ext>
                </a:extLst>
              </p:cNvPr>
              <p:cNvSpPr/>
              <p:nvPr/>
            </p:nvSpPr>
            <p:spPr>
              <a:xfrm rot="20952697">
                <a:off x="2231614" y="6690186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057B36AA-F296-4335-A283-8BF1C7AA8079}"/>
                  </a:ext>
                </a:extLst>
              </p:cNvPr>
              <p:cNvSpPr/>
              <p:nvPr/>
            </p:nvSpPr>
            <p:spPr>
              <a:xfrm rot="20952697">
                <a:off x="2184598" y="6083742"/>
                <a:ext cx="1039881" cy="753555"/>
              </a:xfrm>
              <a:custGeom>
                <a:avLst/>
                <a:gdLst>
                  <a:gd name="connsiteX0" fmla="*/ 466551 w 1039881"/>
                  <a:gd name="connsiteY0" fmla="*/ 0 h 753555"/>
                  <a:gd name="connsiteX1" fmla="*/ 500403 w 1039881"/>
                  <a:gd name="connsiteY1" fmla="*/ 0 h 753555"/>
                  <a:gd name="connsiteX2" fmla="*/ 1039881 w 1039881"/>
                  <a:gd name="connsiteY2" fmla="*/ 539478 h 753555"/>
                  <a:gd name="connsiteX3" fmla="*/ 1039881 w 1039881"/>
                  <a:gd name="connsiteY3" fmla="*/ 665076 h 753555"/>
                  <a:gd name="connsiteX4" fmla="*/ 1030962 w 1039881"/>
                  <a:gd name="connsiteY4" fmla="*/ 753555 h 753555"/>
                  <a:gd name="connsiteX5" fmla="*/ 637969 w 1039881"/>
                  <a:gd name="connsiteY5" fmla="*/ 753555 h 753555"/>
                  <a:gd name="connsiteX6" fmla="*/ 637969 w 1039881"/>
                  <a:gd name="connsiteY6" fmla="*/ 562079 h 753555"/>
                  <a:gd name="connsiteX7" fmla="*/ 572384 w 1039881"/>
                  <a:gd name="connsiteY7" fmla="*/ 496494 h 753555"/>
                  <a:gd name="connsiteX8" fmla="*/ 527425 w 1039881"/>
                  <a:gd name="connsiteY8" fmla="*/ 496494 h 753555"/>
                  <a:gd name="connsiteX9" fmla="*/ 461840 w 1039881"/>
                  <a:gd name="connsiteY9" fmla="*/ 562079 h 753555"/>
                  <a:gd name="connsiteX10" fmla="*/ 461840 w 1039881"/>
                  <a:gd name="connsiteY10" fmla="*/ 753555 h 753555"/>
                  <a:gd name="connsiteX11" fmla="*/ 376890 w 1039881"/>
                  <a:gd name="connsiteY11" fmla="*/ 753555 h 753555"/>
                  <a:gd name="connsiteX12" fmla="*/ 376890 w 1039881"/>
                  <a:gd name="connsiteY12" fmla="*/ 404036 h 753555"/>
                  <a:gd name="connsiteX13" fmla="*/ 372782 w 1039881"/>
                  <a:gd name="connsiteY13" fmla="*/ 394119 h 753555"/>
                  <a:gd name="connsiteX14" fmla="*/ 372782 w 1039881"/>
                  <a:gd name="connsiteY14" fmla="*/ 372914 h 753555"/>
                  <a:gd name="connsiteX15" fmla="*/ 269716 w 1039881"/>
                  <a:gd name="connsiteY15" fmla="*/ 269848 h 753555"/>
                  <a:gd name="connsiteX16" fmla="*/ 0 w 1039881"/>
                  <a:gd name="connsiteY16" fmla="*/ 269848 h 753555"/>
                  <a:gd name="connsiteX17" fmla="*/ 5175 w 1039881"/>
                  <a:gd name="connsiteY17" fmla="*/ 259739 h 753555"/>
                  <a:gd name="connsiteX18" fmla="*/ 466551 w 1039881"/>
                  <a:gd name="connsiteY18" fmla="*/ 0 h 75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39881" h="753555">
                    <a:moveTo>
                      <a:pt x="466551" y="0"/>
                    </a:moveTo>
                    <a:lnTo>
                      <a:pt x="500403" y="0"/>
                    </a:lnTo>
                    <a:cubicBezTo>
                      <a:pt x="798348" y="0"/>
                      <a:pt x="1039881" y="241533"/>
                      <a:pt x="1039881" y="539478"/>
                    </a:cubicBezTo>
                    <a:lnTo>
                      <a:pt x="1039881" y="665076"/>
                    </a:lnTo>
                    <a:lnTo>
                      <a:pt x="1030962" y="753555"/>
                    </a:lnTo>
                    <a:lnTo>
                      <a:pt x="637969" y="753555"/>
                    </a:lnTo>
                    <a:lnTo>
                      <a:pt x="637969" y="562079"/>
                    </a:lnTo>
                    <a:cubicBezTo>
                      <a:pt x="637969" y="525857"/>
                      <a:pt x="608606" y="496494"/>
                      <a:pt x="572384" y="496494"/>
                    </a:cubicBezTo>
                    <a:lnTo>
                      <a:pt x="527425" y="496494"/>
                    </a:lnTo>
                    <a:cubicBezTo>
                      <a:pt x="491203" y="496494"/>
                      <a:pt x="461840" y="525857"/>
                      <a:pt x="461840" y="562079"/>
                    </a:cubicBezTo>
                    <a:lnTo>
                      <a:pt x="461840" y="753555"/>
                    </a:lnTo>
                    <a:lnTo>
                      <a:pt x="376890" y="753555"/>
                    </a:lnTo>
                    <a:lnTo>
                      <a:pt x="376890" y="404036"/>
                    </a:lnTo>
                    <a:lnTo>
                      <a:pt x="372782" y="394119"/>
                    </a:lnTo>
                    <a:lnTo>
                      <a:pt x="372782" y="372914"/>
                    </a:lnTo>
                    <a:cubicBezTo>
                      <a:pt x="372782" y="315992"/>
                      <a:pt x="326638" y="269848"/>
                      <a:pt x="269716" y="269848"/>
                    </a:cubicBezTo>
                    <a:lnTo>
                      <a:pt x="0" y="269848"/>
                    </a:lnTo>
                    <a:lnTo>
                      <a:pt x="5175" y="259739"/>
                    </a:lnTo>
                    <a:cubicBezTo>
                      <a:pt x="99793" y="104019"/>
                      <a:pt x="271025" y="0"/>
                      <a:pt x="466551" y="0"/>
                    </a:cubicBezTo>
                    <a:close/>
                  </a:path>
                </a:pathLst>
              </a:custGeom>
              <a:pattFill prst="lgConfetti">
                <a:fgClr>
                  <a:sysClr val="windowText" lastClr="000000">
                    <a:lumMod val="50000"/>
                    <a:lumOff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99C9FA36-00B0-4F71-900D-F7CEEF9EA7F0}"/>
                  </a:ext>
                </a:extLst>
              </p:cNvPr>
              <p:cNvSpPr/>
              <p:nvPr/>
            </p:nvSpPr>
            <p:spPr>
              <a:xfrm rot="20952697">
                <a:off x="2744412" y="6548027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3C49BED0-1EB5-4E5F-934D-A8284F5EAE5E}"/>
                  </a:ext>
                </a:extLst>
              </p:cNvPr>
              <p:cNvSpPr/>
              <p:nvPr/>
            </p:nvSpPr>
            <p:spPr>
              <a:xfrm rot="20952697">
                <a:off x="2743349" y="6586399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楕円 216">
                <a:extLst>
                  <a:ext uri="{FF2B5EF4-FFF2-40B4-BE49-F238E27FC236}">
                    <a16:creationId xmlns:a16="http://schemas.microsoft.com/office/drawing/2014/main" id="{52A75E10-735A-4AE4-82A0-7AE063BE8141}"/>
                  </a:ext>
                </a:extLst>
              </p:cNvPr>
              <p:cNvSpPr/>
              <p:nvPr/>
            </p:nvSpPr>
            <p:spPr>
              <a:xfrm rot="19800000">
                <a:off x="2148123" y="6545461"/>
                <a:ext cx="289249" cy="61918"/>
              </a:xfrm>
              <a:custGeom>
                <a:avLst/>
                <a:gdLst>
                  <a:gd name="connsiteX0" fmla="*/ 0 w 300038"/>
                  <a:gd name="connsiteY0" fmla="*/ 22860 h 45719"/>
                  <a:gd name="connsiteX1" fmla="*/ 150019 w 300038"/>
                  <a:gd name="connsiteY1" fmla="*/ 0 h 45719"/>
                  <a:gd name="connsiteX2" fmla="*/ 300038 w 300038"/>
                  <a:gd name="connsiteY2" fmla="*/ 22860 h 45719"/>
                  <a:gd name="connsiteX3" fmla="*/ 150019 w 300038"/>
                  <a:gd name="connsiteY3" fmla="*/ 45720 h 45719"/>
                  <a:gd name="connsiteX4" fmla="*/ 0 w 300038"/>
                  <a:gd name="connsiteY4" fmla="*/ 22860 h 45719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22860 h 45720"/>
                  <a:gd name="connsiteX1" fmla="*/ 150019 w 300038"/>
                  <a:gd name="connsiteY1" fmla="*/ 0 h 45720"/>
                  <a:gd name="connsiteX2" fmla="*/ 300038 w 300038"/>
                  <a:gd name="connsiteY2" fmla="*/ 22860 h 45720"/>
                  <a:gd name="connsiteX3" fmla="*/ 150019 w 300038"/>
                  <a:gd name="connsiteY3" fmla="*/ 45720 h 45720"/>
                  <a:gd name="connsiteX4" fmla="*/ 0 w 300038"/>
                  <a:gd name="connsiteY4" fmla="*/ 22860 h 45720"/>
                  <a:gd name="connsiteX0" fmla="*/ 0 w 300038"/>
                  <a:gd name="connsiteY0" fmla="*/ 68104 h 90964"/>
                  <a:gd name="connsiteX1" fmla="*/ 164307 w 300038"/>
                  <a:gd name="connsiteY1" fmla="*/ 0 h 90964"/>
                  <a:gd name="connsiteX2" fmla="*/ 300038 w 300038"/>
                  <a:gd name="connsiteY2" fmla="*/ 68104 h 90964"/>
                  <a:gd name="connsiteX3" fmla="*/ 150019 w 300038"/>
                  <a:gd name="connsiteY3" fmla="*/ 90964 h 90964"/>
                  <a:gd name="connsiteX4" fmla="*/ 0 w 300038"/>
                  <a:gd name="connsiteY4" fmla="*/ 68104 h 90964"/>
                  <a:gd name="connsiteX0" fmla="*/ 0 w 300038"/>
                  <a:gd name="connsiteY0" fmla="*/ 72867 h 95727"/>
                  <a:gd name="connsiteX1" fmla="*/ 154782 w 300038"/>
                  <a:gd name="connsiteY1" fmla="*/ 0 h 95727"/>
                  <a:gd name="connsiteX2" fmla="*/ 300038 w 300038"/>
                  <a:gd name="connsiteY2" fmla="*/ 72867 h 95727"/>
                  <a:gd name="connsiteX3" fmla="*/ 150019 w 300038"/>
                  <a:gd name="connsiteY3" fmla="*/ 95727 h 95727"/>
                  <a:gd name="connsiteX4" fmla="*/ 0 w 300038"/>
                  <a:gd name="connsiteY4" fmla="*/ 72867 h 95727"/>
                  <a:gd name="connsiteX0" fmla="*/ 0 w 300038"/>
                  <a:gd name="connsiteY0" fmla="*/ 72867 h 76377"/>
                  <a:gd name="connsiteX1" fmla="*/ 154782 w 300038"/>
                  <a:gd name="connsiteY1" fmla="*/ 0 h 76377"/>
                  <a:gd name="connsiteX2" fmla="*/ 300038 w 300038"/>
                  <a:gd name="connsiteY2" fmla="*/ 72867 h 76377"/>
                  <a:gd name="connsiteX3" fmla="*/ 150019 w 300038"/>
                  <a:gd name="connsiteY3" fmla="*/ 60008 h 76377"/>
                  <a:gd name="connsiteX4" fmla="*/ 0 w 300038"/>
                  <a:gd name="connsiteY4" fmla="*/ 72867 h 76377"/>
                  <a:gd name="connsiteX0" fmla="*/ 0 w 300038"/>
                  <a:gd name="connsiteY0" fmla="*/ 77630 h 81140"/>
                  <a:gd name="connsiteX1" fmla="*/ 140494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1140"/>
                  <a:gd name="connsiteX1" fmla="*/ 145008 w 300038"/>
                  <a:gd name="connsiteY1" fmla="*/ 0 h 81140"/>
                  <a:gd name="connsiteX2" fmla="*/ 300038 w 300038"/>
                  <a:gd name="connsiteY2" fmla="*/ 77630 h 81140"/>
                  <a:gd name="connsiteX3" fmla="*/ 150019 w 300038"/>
                  <a:gd name="connsiteY3" fmla="*/ 64771 h 81140"/>
                  <a:gd name="connsiteX4" fmla="*/ 0 w 300038"/>
                  <a:gd name="connsiteY4" fmla="*/ 77630 h 81140"/>
                  <a:gd name="connsiteX0" fmla="*/ 0 w 300038"/>
                  <a:gd name="connsiteY0" fmla="*/ 77630 h 80508"/>
                  <a:gd name="connsiteX1" fmla="*/ 145008 w 300038"/>
                  <a:gd name="connsiteY1" fmla="*/ 0 h 80508"/>
                  <a:gd name="connsiteX2" fmla="*/ 300038 w 300038"/>
                  <a:gd name="connsiteY2" fmla="*/ 77630 h 80508"/>
                  <a:gd name="connsiteX3" fmla="*/ 142495 w 300038"/>
                  <a:gd name="connsiteY3" fmla="*/ 57268 h 80508"/>
                  <a:gd name="connsiteX4" fmla="*/ 0 w 300038"/>
                  <a:gd name="connsiteY4" fmla="*/ 77630 h 80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038" h="80508">
                    <a:moveTo>
                      <a:pt x="0" y="77630"/>
                    </a:moveTo>
                    <a:cubicBezTo>
                      <a:pt x="0" y="65005"/>
                      <a:pt x="62155" y="0"/>
                      <a:pt x="145008" y="0"/>
                    </a:cubicBezTo>
                    <a:cubicBezTo>
                      <a:pt x="227861" y="0"/>
                      <a:pt x="300038" y="65005"/>
                      <a:pt x="300038" y="77630"/>
                    </a:cubicBezTo>
                    <a:cubicBezTo>
                      <a:pt x="300038" y="90255"/>
                      <a:pt x="225348" y="57268"/>
                      <a:pt x="142495" y="57268"/>
                    </a:cubicBezTo>
                    <a:cubicBezTo>
                      <a:pt x="59642" y="57268"/>
                      <a:pt x="0" y="90255"/>
                      <a:pt x="0" y="776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00F3A950-742C-4877-A58F-17C361DA8968}"/>
              </a:ext>
            </a:extLst>
          </p:cNvPr>
          <p:cNvGrpSpPr/>
          <p:nvPr/>
        </p:nvGrpSpPr>
        <p:grpSpPr>
          <a:xfrm>
            <a:off x="5249662" y="3940380"/>
            <a:ext cx="2182686" cy="2457862"/>
            <a:chOff x="3460494" y="2982437"/>
            <a:chExt cx="3445981" cy="3880425"/>
          </a:xfrm>
        </p:grpSpPr>
        <p:sp>
          <p:nvSpPr>
            <p:cNvPr id="744" name="四角形: 上の 2 つの角を丸める 36">
              <a:extLst>
                <a:ext uri="{FF2B5EF4-FFF2-40B4-BE49-F238E27FC236}">
                  <a16:creationId xmlns:a16="http://schemas.microsoft.com/office/drawing/2014/main" id="{BC0E0934-7B3E-4193-9555-59C2FDE30094}"/>
                </a:ext>
              </a:extLst>
            </p:cNvPr>
            <p:cNvSpPr/>
            <p:nvPr/>
          </p:nvSpPr>
          <p:spPr>
            <a:xfrm rot="3540176">
              <a:off x="4811786" y="4359128"/>
              <a:ext cx="305243" cy="691747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  <a:gd name="connsiteX0" fmla="*/ 313660 w 313660"/>
                <a:gd name="connsiteY0" fmla="*/ 0 h 710269"/>
                <a:gd name="connsiteX1" fmla="*/ 313659 w 313660"/>
                <a:gd name="connsiteY1" fmla="*/ 368458 h 710269"/>
                <a:gd name="connsiteX2" fmla="*/ 313659 w 313660"/>
                <a:gd name="connsiteY2" fmla="*/ 368458 h 710269"/>
                <a:gd name="connsiteX3" fmla="*/ 197002 w 313660"/>
                <a:gd name="connsiteY3" fmla="*/ 710269 h 710269"/>
                <a:gd name="connsiteX4" fmla="*/ 0 w 313660"/>
                <a:gd name="connsiteY4" fmla="*/ 627761 h 710269"/>
                <a:gd name="connsiteX5" fmla="*/ 102473 w 313660"/>
                <a:gd name="connsiteY5" fmla="*/ 364399 h 710269"/>
                <a:gd name="connsiteX6" fmla="*/ 77452 w 313660"/>
                <a:gd name="connsiteY6" fmla="*/ 0 h 710269"/>
                <a:gd name="connsiteX0" fmla="*/ 313660 w 313660"/>
                <a:gd name="connsiteY0" fmla="*/ 0 h 711952"/>
                <a:gd name="connsiteX1" fmla="*/ 313659 w 313660"/>
                <a:gd name="connsiteY1" fmla="*/ 368458 h 711952"/>
                <a:gd name="connsiteX2" fmla="*/ 313659 w 313660"/>
                <a:gd name="connsiteY2" fmla="*/ 368458 h 711952"/>
                <a:gd name="connsiteX3" fmla="*/ 131333 w 313660"/>
                <a:gd name="connsiteY3" fmla="*/ 711952 h 711952"/>
                <a:gd name="connsiteX4" fmla="*/ 0 w 313660"/>
                <a:gd name="connsiteY4" fmla="*/ 627761 h 711952"/>
                <a:gd name="connsiteX5" fmla="*/ 102473 w 313660"/>
                <a:gd name="connsiteY5" fmla="*/ 364399 h 711952"/>
                <a:gd name="connsiteX6" fmla="*/ 77452 w 313660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94056 w 305243"/>
                <a:gd name="connsiteY5" fmla="*/ 364399 h 711952"/>
                <a:gd name="connsiteX6" fmla="*/ 69035 w 305243"/>
                <a:gd name="connsiteY6" fmla="*/ 0 h 711952"/>
                <a:gd name="connsiteX0" fmla="*/ 305243 w 305243"/>
                <a:gd name="connsiteY0" fmla="*/ 0 h 711952"/>
                <a:gd name="connsiteX1" fmla="*/ 305242 w 305243"/>
                <a:gd name="connsiteY1" fmla="*/ 368458 h 711952"/>
                <a:gd name="connsiteX2" fmla="*/ 305242 w 305243"/>
                <a:gd name="connsiteY2" fmla="*/ 368458 h 711952"/>
                <a:gd name="connsiteX3" fmla="*/ 122916 w 305243"/>
                <a:gd name="connsiteY3" fmla="*/ 711952 h 711952"/>
                <a:gd name="connsiteX4" fmla="*/ 0 w 305243"/>
                <a:gd name="connsiteY4" fmla="*/ 612607 h 711952"/>
                <a:gd name="connsiteX5" fmla="*/ 126048 w 305243"/>
                <a:gd name="connsiteY5" fmla="*/ 352612 h 711952"/>
                <a:gd name="connsiteX6" fmla="*/ 69035 w 305243"/>
                <a:gd name="connsiteY6" fmla="*/ 0 h 711952"/>
                <a:gd name="connsiteX0" fmla="*/ 305243 w 305243"/>
                <a:gd name="connsiteY0" fmla="*/ 0 h 691747"/>
                <a:gd name="connsiteX1" fmla="*/ 305242 w 305243"/>
                <a:gd name="connsiteY1" fmla="*/ 368458 h 691747"/>
                <a:gd name="connsiteX2" fmla="*/ 305242 w 305243"/>
                <a:gd name="connsiteY2" fmla="*/ 368458 h 691747"/>
                <a:gd name="connsiteX3" fmla="*/ 129651 w 305243"/>
                <a:gd name="connsiteY3" fmla="*/ 691747 h 691747"/>
                <a:gd name="connsiteX4" fmla="*/ 0 w 305243"/>
                <a:gd name="connsiteY4" fmla="*/ 612607 h 691747"/>
                <a:gd name="connsiteX5" fmla="*/ 126048 w 305243"/>
                <a:gd name="connsiteY5" fmla="*/ 352612 h 691747"/>
                <a:gd name="connsiteX6" fmla="*/ 69035 w 305243"/>
                <a:gd name="connsiteY6" fmla="*/ 0 h 691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5243" h="691747">
                  <a:moveTo>
                    <a:pt x="305243" y="0"/>
                  </a:moveTo>
                  <a:cubicBezTo>
                    <a:pt x="305243" y="122819"/>
                    <a:pt x="305242" y="245639"/>
                    <a:pt x="305242" y="368458"/>
                  </a:cubicBezTo>
                  <a:lnTo>
                    <a:pt x="305242" y="368458"/>
                  </a:lnTo>
                  <a:lnTo>
                    <a:pt x="129651" y="691747"/>
                  </a:lnTo>
                  <a:lnTo>
                    <a:pt x="0" y="612607"/>
                  </a:lnTo>
                  <a:lnTo>
                    <a:pt x="126048" y="352612"/>
                  </a:lnTo>
                  <a:cubicBezTo>
                    <a:pt x="133906" y="242934"/>
                    <a:pt x="63944" y="59330"/>
                    <a:pt x="69035" y="0"/>
                  </a:cubicBezTo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45" name="グループ化 744">
              <a:extLst>
                <a:ext uri="{FF2B5EF4-FFF2-40B4-BE49-F238E27FC236}">
                  <a16:creationId xmlns:a16="http://schemas.microsoft.com/office/drawing/2014/main" id="{603272A5-180E-499C-BA9A-9A40E530C51B}"/>
                </a:ext>
              </a:extLst>
            </p:cNvPr>
            <p:cNvGrpSpPr/>
            <p:nvPr/>
          </p:nvGrpSpPr>
          <p:grpSpPr>
            <a:xfrm>
              <a:off x="3653523" y="5861886"/>
              <a:ext cx="2569619" cy="811783"/>
              <a:chOff x="72123" y="5861886"/>
              <a:chExt cx="2569619" cy="811783"/>
            </a:xfrm>
          </p:grpSpPr>
          <p:sp>
            <p:nvSpPr>
              <p:cNvPr id="800" name="星: 32 pt 799">
                <a:extLst>
                  <a:ext uri="{FF2B5EF4-FFF2-40B4-BE49-F238E27FC236}">
                    <a16:creationId xmlns:a16="http://schemas.microsoft.com/office/drawing/2014/main" id="{072D4F90-8F76-4E5A-8233-3941CDF78AEE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01" name="星: 32 pt 800">
                <a:extLst>
                  <a:ext uri="{FF2B5EF4-FFF2-40B4-BE49-F238E27FC236}">
                    <a16:creationId xmlns:a16="http://schemas.microsoft.com/office/drawing/2014/main" id="{B2EAEC34-E8E5-4B2C-89C7-F3F69028C5CB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46" name="グループ化 745">
              <a:extLst>
                <a:ext uri="{FF2B5EF4-FFF2-40B4-BE49-F238E27FC236}">
                  <a16:creationId xmlns:a16="http://schemas.microsoft.com/office/drawing/2014/main" id="{DB7785F8-5D56-459E-8896-6EF3913AF611}"/>
                </a:ext>
              </a:extLst>
            </p:cNvPr>
            <p:cNvGrpSpPr/>
            <p:nvPr/>
          </p:nvGrpSpPr>
          <p:grpSpPr>
            <a:xfrm rot="900000">
              <a:off x="5063902" y="5122094"/>
              <a:ext cx="456516" cy="1056824"/>
              <a:chOff x="1367356" y="1701703"/>
              <a:chExt cx="456516" cy="1056824"/>
            </a:xfrm>
          </p:grpSpPr>
          <p:sp>
            <p:nvSpPr>
              <p:cNvPr id="797" name="台形 796">
                <a:extLst>
                  <a:ext uri="{FF2B5EF4-FFF2-40B4-BE49-F238E27FC236}">
                    <a16:creationId xmlns:a16="http://schemas.microsoft.com/office/drawing/2014/main" id="{351826E2-6BC0-45CB-93BE-57A9E9407926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3EA847B-0CB6-4B43-BCBB-0E2548771621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台形 798">
                <a:extLst>
                  <a:ext uri="{FF2B5EF4-FFF2-40B4-BE49-F238E27FC236}">
                    <a16:creationId xmlns:a16="http://schemas.microsoft.com/office/drawing/2014/main" id="{375B14CB-498F-43DF-BBD0-A681929E4EC0}"/>
                  </a:ext>
                </a:extLst>
              </p:cNvPr>
              <p:cNvSpPr/>
              <p:nvPr/>
            </p:nvSpPr>
            <p:spPr>
              <a:xfrm rot="10800000">
                <a:off x="1414503" y="1701703"/>
                <a:ext cx="409370" cy="900447"/>
              </a:xfrm>
              <a:prstGeom prst="trapezoid">
                <a:avLst>
                  <a:gd name="adj" fmla="val 22663"/>
                </a:avLst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0661784A-5519-47E4-8ACF-7CF5EC46D7A6}"/>
                </a:ext>
              </a:extLst>
            </p:cNvPr>
            <p:cNvGrpSpPr/>
            <p:nvPr/>
          </p:nvGrpSpPr>
          <p:grpSpPr>
            <a:xfrm>
              <a:off x="3460494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779" name="グループ化 778">
                <a:extLst>
                  <a:ext uri="{FF2B5EF4-FFF2-40B4-BE49-F238E27FC236}">
                    <a16:creationId xmlns:a16="http://schemas.microsoft.com/office/drawing/2014/main" id="{3F3C1DD8-1131-4A8A-8E2E-3D2225B5A180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783" name="星: 32 pt 782">
                  <a:extLst>
                    <a:ext uri="{FF2B5EF4-FFF2-40B4-BE49-F238E27FC236}">
                      <a16:creationId xmlns:a16="http://schemas.microsoft.com/office/drawing/2014/main" id="{5C9BC7F0-A32A-42DC-BDD4-21B44083468B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4" name="星: 32 pt 783">
                  <a:extLst>
                    <a:ext uri="{FF2B5EF4-FFF2-40B4-BE49-F238E27FC236}">
                      <a16:creationId xmlns:a16="http://schemas.microsoft.com/office/drawing/2014/main" id="{1C989DEB-B1EB-4783-9588-3F85427063B1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5" name="円: 塗りつぶしなし 784">
                  <a:extLst>
                    <a:ext uri="{FF2B5EF4-FFF2-40B4-BE49-F238E27FC236}">
                      <a16:creationId xmlns:a16="http://schemas.microsoft.com/office/drawing/2014/main" id="{84D1AD0B-A4B9-401A-9B48-2A45938E9461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6" name="円: 塗りつぶしなし 785">
                  <a:extLst>
                    <a:ext uri="{FF2B5EF4-FFF2-40B4-BE49-F238E27FC236}">
                      <a16:creationId xmlns:a16="http://schemas.microsoft.com/office/drawing/2014/main" id="{58FFCCC8-E2D4-4729-994D-8DEF0F67A985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7" name="アーチ 786">
                  <a:extLst>
                    <a:ext uri="{FF2B5EF4-FFF2-40B4-BE49-F238E27FC236}">
                      <a16:creationId xmlns:a16="http://schemas.microsoft.com/office/drawing/2014/main" id="{BC1DF1A6-35F7-464B-9F6C-03F0F0B251E1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8" name="フリーフォーム: 図形 787">
                  <a:extLst>
                    <a:ext uri="{FF2B5EF4-FFF2-40B4-BE49-F238E27FC236}">
                      <a16:creationId xmlns:a16="http://schemas.microsoft.com/office/drawing/2014/main" id="{D583093B-9FE9-43B6-9253-0A9674019598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9" name="円: 塗りつぶしなし 788">
                  <a:extLst>
                    <a:ext uri="{FF2B5EF4-FFF2-40B4-BE49-F238E27FC236}">
                      <a16:creationId xmlns:a16="http://schemas.microsoft.com/office/drawing/2014/main" id="{43B495A1-B30C-4380-9313-BF1BBABB9669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0" name="円: 塗りつぶしなし 789">
                  <a:extLst>
                    <a:ext uri="{FF2B5EF4-FFF2-40B4-BE49-F238E27FC236}">
                      <a16:creationId xmlns:a16="http://schemas.microsoft.com/office/drawing/2014/main" id="{145E98F3-B0C6-4013-8F76-62D23353971D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1" name="四角形: 角を丸くする 790">
                  <a:extLst>
                    <a:ext uri="{FF2B5EF4-FFF2-40B4-BE49-F238E27FC236}">
                      <a16:creationId xmlns:a16="http://schemas.microsoft.com/office/drawing/2014/main" id="{834B16B3-DBEF-4DE8-BDC5-96FBA38F2D00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2" name="四角形: 上の 2 つの角を丸める 791">
                  <a:extLst>
                    <a:ext uri="{FF2B5EF4-FFF2-40B4-BE49-F238E27FC236}">
                      <a16:creationId xmlns:a16="http://schemas.microsoft.com/office/drawing/2014/main" id="{6E12F387-7025-4F20-848B-93D8B29B58E8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3" name="台形 792">
                  <a:extLst>
                    <a:ext uri="{FF2B5EF4-FFF2-40B4-BE49-F238E27FC236}">
                      <a16:creationId xmlns:a16="http://schemas.microsoft.com/office/drawing/2014/main" id="{16AFAA3B-D3A3-4D5E-BC95-BAFB1AE46811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4" name="アーチ 793">
                  <a:extLst>
                    <a:ext uri="{FF2B5EF4-FFF2-40B4-BE49-F238E27FC236}">
                      <a16:creationId xmlns:a16="http://schemas.microsoft.com/office/drawing/2014/main" id="{DF6C4EF4-600B-4F44-BDFE-D12A2502E90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5" name="四角形: 角を丸くする 794">
                  <a:extLst>
                    <a:ext uri="{FF2B5EF4-FFF2-40B4-BE49-F238E27FC236}">
                      <a16:creationId xmlns:a16="http://schemas.microsoft.com/office/drawing/2014/main" id="{7AD5C392-5BE4-42A8-8D31-006DA913E6D5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137D8578-DBB2-43F5-9AF1-913F7E65BF38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B3D35287-21B0-424B-B6A4-B11A52038FEF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DDAFE196-B5C2-4D5A-BD56-ACAFB649C2E0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01B35660-DA1B-4CE9-8506-B54EF5C460F3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ACF2F6F0-F773-4F78-A330-55A4B3D607E6}"/>
                </a:ext>
              </a:extLst>
            </p:cNvPr>
            <p:cNvGrpSpPr/>
            <p:nvPr/>
          </p:nvGrpSpPr>
          <p:grpSpPr>
            <a:xfrm rot="12600000">
              <a:off x="4891922" y="5907461"/>
              <a:ext cx="262583" cy="432733"/>
              <a:chOff x="1213593" y="2419138"/>
              <a:chExt cx="262583" cy="432733"/>
            </a:xfrm>
          </p:grpSpPr>
          <p:sp>
            <p:nvSpPr>
              <p:cNvPr id="777" name="四角形: 上の 2 つの角を丸める 776">
                <a:extLst>
                  <a:ext uri="{FF2B5EF4-FFF2-40B4-BE49-F238E27FC236}">
                    <a16:creationId xmlns:a16="http://schemas.microsoft.com/office/drawing/2014/main" id="{41F0E067-258B-4DC0-9921-B6DDACAFEEC1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8" name="四角形: 上の 2 つの角を丸める 777">
                <a:extLst>
                  <a:ext uri="{FF2B5EF4-FFF2-40B4-BE49-F238E27FC236}">
                    <a16:creationId xmlns:a16="http://schemas.microsoft.com/office/drawing/2014/main" id="{98C5A550-C3A3-470F-97B0-BBD4047B21F1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893EAAE9-CE25-4510-BC86-FBE12A32ED40}"/>
                </a:ext>
              </a:extLst>
            </p:cNvPr>
            <p:cNvGrpSpPr/>
            <p:nvPr/>
          </p:nvGrpSpPr>
          <p:grpSpPr>
            <a:xfrm>
              <a:off x="4183152" y="4704248"/>
              <a:ext cx="652877" cy="334322"/>
              <a:chOff x="671569" y="862641"/>
              <a:chExt cx="683016" cy="349755"/>
            </a:xfrm>
          </p:grpSpPr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78FF06FE-2290-4AC8-B8FF-32D60DD563A5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5" name="四角形: 角を丸くする 774">
                <a:extLst>
                  <a:ext uri="{FF2B5EF4-FFF2-40B4-BE49-F238E27FC236}">
                    <a16:creationId xmlns:a16="http://schemas.microsoft.com/office/drawing/2014/main" id="{23C135E4-228D-4467-9C3E-A71EE8710FF4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76" name="四角形: 角を丸くする 775">
                <a:extLst>
                  <a:ext uri="{FF2B5EF4-FFF2-40B4-BE49-F238E27FC236}">
                    <a16:creationId xmlns:a16="http://schemas.microsoft.com/office/drawing/2014/main" id="{E110210A-C823-4466-B7AF-9A4F4109BF90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3E4CABC7-374A-44EA-9A5D-560B7D6AAF16}"/>
                </a:ext>
              </a:extLst>
            </p:cNvPr>
            <p:cNvSpPr/>
            <p:nvPr/>
          </p:nvSpPr>
          <p:spPr>
            <a:xfrm>
              <a:off x="45114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3A470332-E0C2-41D7-937B-0194987459C7}"/>
                </a:ext>
              </a:extLst>
            </p:cNvPr>
            <p:cNvGrpSpPr/>
            <p:nvPr/>
          </p:nvGrpSpPr>
          <p:grpSpPr>
            <a:xfrm rot="20700000">
              <a:off x="4831372" y="5303306"/>
              <a:ext cx="351331" cy="680466"/>
              <a:chOff x="1042107" y="1854931"/>
              <a:chExt cx="351331" cy="680466"/>
            </a:xfrm>
          </p:grpSpPr>
          <p:sp>
            <p:nvSpPr>
              <p:cNvPr id="772" name="台形 329">
                <a:extLst>
                  <a:ext uri="{FF2B5EF4-FFF2-40B4-BE49-F238E27FC236}">
                    <a16:creationId xmlns:a16="http://schemas.microsoft.com/office/drawing/2014/main" id="{A869BC51-BCE9-4834-8E7F-96ECAC511F0A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DCF0F073-EDA0-46B9-A7A8-D23D90A8041B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2" name="台形 975">
              <a:extLst>
                <a:ext uri="{FF2B5EF4-FFF2-40B4-BE49-F238E27FC236}">
                  <a16:creationId xmlns:a16="http://schemas.microsoft.com/office/drawing/2014/main" id="{C4F98176-5187-48CF-A8E3-77D0B7763117}"/>
                </a:ext>
              </a:extLst>
            </p:cNvPr>
            <p:cNvSpPr/>
            <p:nvPr/>
          </p:nvSpPr>
          <p:spPr>
            <a:xfrm rot="15300000">
              <a:off x="5076255" y="4970281"/>
              <a:ext cx="516605" cy="895056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776302 h 810838"/>
                <a:gd name="connsiteX1" fmla="*/ 30945 w 394687"/>
                <a:gd name="connsiteY1" fmla="*/ 114132 h 810838"/>
                <a:gd name="connsiteX2" fmla="*/ 340197 w 394687"/>
                <a:gd name="connsiteY2" fmla="*/ 0 h 810838"/>
                <a:gd name="connsiteX3" fmla="*/ 394687 w 394687"/>
                <a:gd name="connsiteY3" fmla="*/ 798312 h 810838"/>
                <a:gd name="connsiteX4" fmla="*/ 50381 w 394687"/>
                <a:gd name="connsiteY4" fmla="*/ 776302 h 810838"/>
                <a:gd name="connsiteX0" fmla="*/ 50381 w 394687"/>
                <a:gd name="connsiteY0" fmla="*/ 790814 h 825350"/>
                <a:gd name="connsiteX1" fmla="*/ 30945 w 394687"/>
                <a:gd name="connsiteY1" fmla="*/ 128644 h 825350"/>
                <a:gd name="connsiteX2" fmla="*/ 347373 w 394687"/>
                <a:gd name="connsiteY2" fmla="*/ 0 h 825350"/>
                <a:gd name="connsiteX3" fmla="*/ 394687 w 394687"/>
                <a:gd name="connsiteY3" fmla="*/ 812824 h 825350"/>
                <a:gd name="connsiteX4" fmla="*/ 50381 w 394687"/>
                <a:gd name="connsiteY4" fmla="*/ 790814 h 825350"/>
                <a:gd name="connsiteX0" fmla="*/ 109362 w 453668"/>
                <a:gd name="connsiteY0" fmla="*/ 854543 h 889079"/>
                <a:gd name="connsiteX1" fmla="*/ 89926 w 453668"/>
                <a:gd name="connsiteY1" fmla="*/ 192373 h 889079"/>
                <a:gd name="connsiteX2" fmla="*/ 19103 w 453668"/>
                <a:gd name="connsiteY2" fmla="*/ 0 h 889079"/>
                <a:gd name="connsiteX3" fmla="*/ 406354 w 453668"/>
                <a:gd name="connsiteY3" fmla="*/ 63729 h 889079"/>
                <a:gd name="connsiteX4" fmla="*/ 453668 w 453668"/>
                <a:gd name="connsiteY4" fmla="*/ 876553 h 889079"/>
                <a:gd name="connsiteX5" fmla="*/ 109362 w 453668"/>
                <a:gd name="connsiteY5" fmla="*/ 854543 h 889079"/>
                <a:gd name="connsiteX0" fmla="*/ 105521 w 449827"/>
                <a:gd name="connsiteY0" fmla="*/ 854543 h 910419"/>
                <a:gd name="connsiteX1" fmla="*/ 160511 w 449827"/>
                <a:gd name="connsiteY1" fmla="*/ 209028 h 910419"/>
                <a:gd name="connsiteX2" fmla="*/ 15262 w 449827"/>
                <a:gd name="connsiteY2" fmla="*/ 0 h 910419"/>
                <a:gd name="connsiteX3" fmla="*/ 402513 w 449827"/>
                <a:gd name="connsiteY3" fmla="*/ 63729 h 910419"/>
                <a:gd name="connsiteX4" fmla="*/ 449827 w 449827"/>
                <a:gd name="connsiteY4" fmla="*/ 876553 h 910419"/>
                <a:gd name="connsiteX5" fmla="*/ 105521 w 449827"/>
                <a:gd name="connsiteY5" fmla="*/ 854543 h 910419"/>
                <a:gd name="connsiteX0" fmla="*/ 105599 w 449905"/>
                <a:gd name="connsiteY0" fmla="*/ 854543 h 905438"/>
                <a:gd name="connsiteX1" fmla="*/ 158667 w 449905"/>
                <a:gd name="connsiteY1" fmla="*/ 277540 h 905438"/>
                <a:gd name="connsiteX2" fmla="*/ 15340 w 449905"/>
                <a:gd name="connsiteY2" fmla="*/ 0 h 905438"/>
                <a:gd name="connsiteX3" fmla="*/ 402591 w 449905"/>
                <a:gd name="connsiteY3" fmla="*/ 63729 h 905438"/>
                <a:gd name="connsiteX4" fmla="*/ 449905 w 449905"/>
                <a:gd name="connsiteY4" fmla="*/ 876553 h 905438"/>
                <a:gd name="connsiteX5" fmla="*/ 105599 w 449905"/>
                <a:gd name="connsiteY5" fmla="*/ 854543 h 905438"/>
                <a:gd name="connsiteX0" fmla="*/ 173229 w 517535"/>
                <a:gd name="connsiteY0" fmla="*/ 854543 h 905438"/>
                <a:gd name="connsiteX1" fmla="*/ 226297 w 517535"/>
                <a:gd name="connsiteY1" fmla="*/ 277540 h 905438"/>
                <a:gd name="connsiteX2" fmla="*/ 5403 w 517535"/>
                <a:gd name="connsiteY2" fmla="*/ 215881 h 905438"/>
                <a:gd name="connsiteX3" fmla="*/ 82970 w 517535"/>
                <a:gd name="connsiteY3" fmla="*/ 0 h 905438"/>
                <a:gd name="connsiteX4" fmla="*/ 470221 w 517535"/>
                <a:gd name="connsiteY4" fmla="*/ 63729 h 905438"/>
                <a:gd name="connsiteX5" fmla="*/ 517535 w 517535"/>
                <a:gd name="connsiteY5" fmla="*/ 876553 h 905438"/>
                <a:gd name="connsiteX6" fmla="*/ 173229 w 517535"/>
                <a:gd name="connsiteY6" fmla="*/ 854543 h 905438"/>
                <a:gd name="connsiteX0" fmla="*/ 178107 w 522413"/>
                <a:gd name="connsiteY0" fmla="*/ 862159 h 913054"/>
                <a:gd name="connsiteX1" fmla="*/ 231175 w 522413"/>
                <a:gd name="connsiteY1" fmla="*/ 285156 h 913054"/>
                <a:gd name="connsiteX2" fmla="*/ 10281 w 522413"/>
                <a:gd name="connsiteY2" fmla="*/ 223497 h 913054"/>
                <a:gd name="connsiteX3" fmla="*/ 47158 w 522413"/>
                <a:gd name="connsiteY3" fmla="*/ 0 h 913054"/>
                <a:gd name="connsiteX4" fmla="*/ 475099 w 522413"/>
                <a:gd name="connsiteY4" fmla="*/ 71345 h 913054"/>
                <a:gd name="connsiteX5" fmla="*/ 522413 w 522413"/>
                <a:gd name="connsiteY5" fmla="*/ 884169 h 913054"/>
                <a:gd name="connsiteX6" fmla="*/ 178107 w 522413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4818 w 512132"/>
                <a:gd name="connsiteY4" fmla="*/ 71345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7826 w 512132"/>
                <a:gd name="connsiteY0" fmla="*/ 862159 h 913054"/>
                <a:gd name="connsiteX1" fmla="*/ 220894 w 512132"/>
                <a:gd name="connsiteY1" fmla="*/ 285156 h 913054"/>
                <a:gd name="connsiteX2" fmla="*/ 0 w 512132"/>
                <a:gd name="connsiteY2" fmla="*/ 223497 h 913054"/>
                <a:gd name="connsiteX3" fmla="*/ 36877 w 512132"/>
                <a:gd name="connsiteY3" fmla="*/ 0 h 913054"/>
                <a:gd name="connsiteX4" fmla="*/ 468986 w 512132"/>
                <a:gd name="connsiteY4" fmla="*/ 6722 h 913054"/>
                <a:gd name="connsiteX5" fmla="*/ 512132 w 512132"/>
                <a:gd name="connsiteY5" fmla="*/ 884169 h 913054"/>
                <a:gd name="connsiteX6" fmla="*/ 167826 w 512132"/>
                <a:gd name="connsiteY6" fmla="*/ 862159 h 913054"/>
                <a:gd name="connsiteX0" fmla="*/ 169833 w 514139"/>
                <a:gd name="connsiteY0" fmla="*/ 855437 h 906332"/>
                <a:gd name="connsiteX1" fmla="*/ 222901 w 514139"/>
                <a:gd name="connsiteY1" fmla="*/ 278434 h 906332"/>
                <a:gd name="connsiteX2" fmla="*/ 2007 w 514139"/>
                <a:gd name="connsiteY2" fmla="*/ 216775 h 906332"/>
                <a:gd name="connsiteX3" fmla="*/ 0 w 514139"/>
                <a:gd name="connsiteY3" fmla="*/ 15729 h 906332"/>
                <a:gd name="connsiteX4" fmla="*/ 470993 w 514139"/>
                <a:gd name="connsiteY4" fmla="*/ 0 h 906332"/>
                <a:gd name="connsiteX5" fmla="*/ 514139 w 514139"/>
                <a:gd name="connsiteY5" fmla="*/ 877447 h 906332"/>
                <a:gd name="connsiteX6" fmla="*/ 169833 w 514139"/>
                <a:gd name="connsiteY6" fmla="*/ 855437 h 906332"/>
                <a:gd name="connsiteX0" fmla="*/ 172299 w 516605"/>
                <a:gd name="connsiteY0" fmla="*/ 855437 h 906332"/>
                <a:gd name="connsiteX1" fmla="*/ 225367 w 516605"/>
                <a:gd name="connsiteY1" fmla="*/ 278434 h 906332"/>
                <a:gd name="connsiteX2" fmla="*/ 4473 w 516605"/>
                <a:gd name="connsiteY2" fmla="*/ 216775 h 906332"/>
                <a:gd name="connsiteX3" fmla="*/ 0 w 516605"/>
                <a:gd name="connsiteY3" fmla="*/ 24930 h 906332"/>
                <a:gd name="connsiteX4" fmla="*/ 473459 w 516605"/>
                <a:gd name="connsiteY4" fmla="*/ 0 h 906332"/>
                <a:gd name="connsiteX5" fmla="*/ 516605 w 516605"/>
                <a:gd name="connsiteY5" fmla="*/ 877447 h 906332"/>
                <a:gd name="connsiteX6" fmla="*/ 172299 w 516605"/>
                <a:gd name="connsiteY6" fmla="*/ 855437 h 906332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6181"/>
                <a:gd name="connsiteX1" fmla="*/ 257679 w 516605"/>
                <a:gd name="connsiteY1" fmla="*/ 280518 h 906181"/>
                <a:gd name="connsiteX2" fmla="*/ 4473 w 516605"/>
                <a:gd name="connsiteY2" fmla="*/ 216775 h 906181"/>
                <a:gd name="connsiteX3" fmla="*/ 0 w 516605"/>
                <a:gd name="connsiteY3" fmla="*/ 24930 h 906181"/>
                <a:gd name="connsiteX4" fmla="*/ 473459 w 516605"/>
                <a:gd name="connsiteY4" fmla="*/ 0 h 906181"/>
                <a:gd name="connsiteX5" fmla="*/ 516605 w 516605"/>
                <a:gd name="connsiteY5" fmla="*/ 877447 h 906181"/>
                <a:gd name="connsiteX6" fmla="*/ 172299 w 516605"/>
                <a:gd name="connsiteY6" fmla="*/ 855437 h 906181"/>
                <a:gd name="connsiteX0" fmla="*/ 172299 w 516605"/>
                <a:gd name="connsiteY0" fmla="*/ 855437 h 901313"/>
                <a:gd name="connsiteX1" fmla="*/ 257679 w 516605"/>
                <a:gd name="connsiteY1" fmla="*/ 280518 h 901313"/>
                <a:gd name="connsiteX2" fmla="*/ 4473 w 516605"/>
                <a:gd name="connsiteY2" fmla="*/ 216775 h 901313"/>
                <a:gd name="connsiteX3" fmla="*/ 0 w 516605"/>
                <a:gd name="connsiteY3" fmla="*/ 24930 h 901313"/>
                <a:gd name="connsiteX4" fmla="*/ 473459 w 516605"/>
                <a:gd name="connsiteY4" fmla="*/ 0 h 901313"/>
                <a:gd name="connsiteX5" fmla="*/ 516605 w 516605"/>
                <a:gd name="connsiteY5" fmla="*/ 877447 h 901313"/>
                <a:gd name="connsiteX6" fmla="*/ 172299 w 516605"/>
                <a:gd name="connsiteY6" fmla="*/ 855437 h 901313"/>
                <a:gd name="connsiteX0" fmla="*/ 196232 w 516605"/>
                <a:gd name="connsiteY0" fmla="*/ 851989 h 899110"/>
                <a:gd name="connsiteX1" fmla="*/ 257679 w 516605"/>
                <a:gd name="connsiteY1" fmla="*/ 280518 h 899110"/>
                <a:gd name="connsiteX2" fmla="*/ 4473 w 516605"/>
                <a:gd name="connsiteY2" fmla="*/ 216775 h 899110"/>
                <a:gd name="connsiteX3" fmla="*/ 0 w 516605"/>
                <a:gd name="connsiteY3" fmla="*/ 24930 h 899110"/>
                <a:gd name="connsiteX4" fmla="*/ 473459 w 516605"/>
                <a:gd name="connsiteY4" fmla="*/ 0 h 899110"/>
                <a:gd name="connsiteX5" fmla="*/ 516605 w 516605"/>
                <a:gd name="connsiteY5" fmla="*/ 877447 h 899110"/>
                <a:gd name="connsiteX6" fmla="*/ 196232 w 516605"/>
                <a:gd name="connsiteY6" fmla="*/ 851989 h 899110"/>
                <a:gd name="connsiteX0" fmla="*/ 196232 w 516605"/>
                <a:gd name="connsiteY0" fmla="*/ 851989 h 905976"/>
                <a:gd name="connsiteX1" fmla="*/ 262008 w 516605"/>
                <a:gd name="connsiteY1" fmla="*/ 252095 h 905976"/>
                <a:gd name="connsiteX2" fmla="*/ 4473 w 516605"/>
                <a:gd name="connsiteY2" fmla="*/ 216775 h 905976"/>
                <a:gd name="connsiteX3" fmla="*/ 0 w 516605"/>
                <a:gd name="connsiteY3" fmla="*/ 24930 h 905976"/>
                <a:gd name="connsiteX4" fmla="*/ 473459 w 516605"/>
                <a:gd name="connsiteY4" fmla="*/ 0 h 905976"/>
                <a:gd name="connsiteX5" fmla="*/ 516605 w 516605"/>
                <a:gd name="connsiteY5" fmla="*/ 877447 h 905976"/>
                <a:gd name="connsiteX6" fmla="*/ 196232 w 516605"/>
                <a:gd name="connsiteY6" fmla="*/ 851989 h 905976"/>
                <a:gd name="connsiteX0" fmla="*/ 196232 w 516605"/>
                <a:gd name="connsiteY0" fmla="*/ 869523 h 923510"/>
                <a:gd name="connsiteX1" fmla="*/ 262008 w 516605"/>
                <a:gd name="connsiteY1" fmla="*/ 269629 h 923510"/>
                <a:gd name="connsiteX2" fmla="*/ 4473 w 516605"/>
                <a:gd name="connsiteY2" fmla="*/ 234309 h 923510"/>
                <a:gd name="connsiteX3" fmla="*/ 0 w 516605"/>
                <a:gd name="connsiteY3" fmla="*/ 42464 h 923510"/>
                <a:gd name="connsiteX4" fmla="*/ 473459 w 516605"/>
                <a:gd name="connsiteY4" fmla="*/ 17534 h 923510"/>
                <a:gd name="connsiteX5" fmla="*/ 516605 w 516605"/>
                <a:gd name="connsiteY5" fmla="*/ 894981 h 923510"/>
                <a:gd name="connsiteX6" fmla="*/ 196232 w 516605"/>
                <a:gd name="connsiteY6" fmla="*/ 869523 h 923510"/>
                <a:gd name="connsiteX0" fmla="*/ 188734 w 516605"/>
                <a:gd name="connsiteY0" fmla="*/ 811634 h 896689"/>
                <a:gd name="connsiteX1" fmla="*/ 262008 w 516605"/>
                <a:gd name="connsiteY1" fmla="*/ 269629 h 896689"/>
                <a:gd name="connsiteX2" fmla="*/ 4473 w 516605"/>
                <a:gd name="connsiteY2" fmla="*/ 234309 h 896689"/>
                <a:gd name="connsiteX3" fmla="*/ 0 w 516605"/>
                <a:gd name="connsiteY3" fmla="*/ 42464 h 896689"/>
                <a:gd name="connsiteX4" fmla="*/ 473459 w 516605"/>
                <a:gd name="connsiteY4" fmla="*/ 17534 h 896689"/>
                <a:gd name="connsiteX5" fmla="*/ 516605 w 516605"/>
                <a:gd name="connsiteY5" fmla="*/ 894981 h 896689"/>
                <a:gd name="connsiteX6" fmla="*/ 188734 w 516605"/>
                <a:gd name="connsiteY6" fmla="*/ 811634 h 896689"/>
                <a:gd name="connsiteX0" fmla="*/ 195910 w 516605"/>
                <a:gd name="connsiteY0" fmla="*/ 797122 h 895056"/>
                <a:gd name="connsiteX1" fmla="*/ 262008 w 516605"/>
                <a:gd name="connsiteY1" fmla="*/ 269629 h 895056"/>
                <a:gd name="connsiteX2" fmla="*/ 4473 w 516605"/>
                <a:gd name="connsiteY2" fmla="*/ 234309 h 895056"/>
                <a:gd name="connsiteX3" fmla="*/ 0 w 516605"/>
                <a:gd name="connsiteY3" fmla="*/ 42464 h 895056"/>
                <a:gd name="connsiteX4" fmla="*/ 473459 w 516605"/>
                <a:gd name="connsiteY4" fmla="*/ 17534 h 895056"/>
                <a:gd name="connsiteX5" fmla="*/ 516605 w 516605"/>
                <a:gd name="connsiteY5" fmla="*/ 894981 h 895056"/>
                <a:gd name="connsiteX6" fmla="*/ 195910 w 516605"/>
                <a:gd name="connsiteY6" fmla="*/ 797122 h 895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16605" h="895056">
                  <a:moveTo>
                    <a:pt x="195910" y="797122"/>
                  </a:moveTo>
                  <a:cubicBezTo>
                    <a:pt x="153477" y="692897"/>
                    <a:pt x="233548" y="461269"/>
                    <a:pt x="262008" y="269629"/>
                  </a:cubicBezTo>
                  <a:lnTo>
                    <a:pt x="4473" y="234309"/>
                  </a:lnTo>
                  <a:lnTo>
                    <a:pt x="0" y="42464"/>
                  </a:lnTo>
                  <a:cubicBezTo>
                    <a:pt x="157820" y="34154"/>
                    <a:pt x="439560" y="-30365"/>
                    <a:pt x="473459" y="17534"/>
                  </a:cubicBezTo>
                  <a:cubicBezTo>
                    <a:pt x="507358" y="65433"/>
                    <a:pt x="502223" y="602499"/>
                    <a:pt x="516605" y="894981"/>
                  </a:cubicBezTo>
                  <a:cubicBezTo>
                    <a:pt x="380148" y="894981"/>
                    <a:pt x="238343" y="901347"/>
                    <a:pt x="195910" y="797122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29BEE82F-C345-45CF-909C-64FCA5ADB2FA}"/>
                </a:ext>
              </a:extLst>
            </p:cNvPr>
            <p:cNvGrpSpPr/>
            <p:nvPr/>
          </p:nvGrpSpPr>
          <p:grpSpPr>
            <a:xfrm rot="20700000">
              <a:off x="5095258" y="4162425"/>
              <a:ext cx="517944" cy="1021209"/>
              <a:chOff x="4672514" y="4585944"/>
              <a:chExt cx="517944" cy="1021209"/>
            </a:xfrm>
          </p:grpSpPr>
          <p:sp>
            <p:nvSpPr>
              <p:cNvPr id="770" name="台形 769">
                <a:extLst>
                  <a:ext uri="{FF2B5EF4-FFF2-40B4-BE49-F238E27FC236}">
                    <a16:creationId xmlns:a16="http://schemas.microsoft.com/office/drawing/2014/main" id="{E955ECC2-90E4-4D52-9518-FB387F1C0B90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四角形: 上の 2 つの角を丸める 770">
                <a:extLst>
                  <a:ext uri="{FF2B5EF4-FFF2-40B4-BE49-F238E27FC236}">
                    <a16:creationId xmlns:a16="http://schemas.microsoft.com/office/drawing/2014/main" id="{EB12B1C2-589D-4777-B5AA-BFB1D4EF2C4C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0B779962-AA66-4547-AA79-F8974CA0D2BB}"/>
                </a:ext>
              </a:extLst>
            </p:cNvPr>
            <p:cNvSpPr/>
            <p:nvPr/>
          </p:nvSpPr>
          <p:spPr>
            <a:xfrm rot="17100000">
              <a:off x="46377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C3FFE59D-74CF-407A-AC51-0C59A9E32E46}"/>
                </a:ext>
              </a:extLst>
            </p:cNvPr>
            <p:cNvSpPr/>
            <p:nvPr/>
          </p:nvSpPr>
          <p:spPr>
            <a:xfrm>
              <a:off x="56142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6" name="四角形: 上の 2 つの角を丸める 36">
              <a:extLst>
                <a:ext uri="{FF2B5EF4-FFF2-40B4-BE49-F238E27FC236}">
                  <a16:creationId xmlns:a16="http://schemas.microsoft.com/office/drawing/2014/main" id="{248BA465-70A2-4138-9DC9-457F70A81967}"/>
                </a:ext>
              </a:extLst>
            </p:cNvPr>
            <p:cNvSpPr/>
            <p:nvPr/>
          </p:nvSpPr>
          <p:spPr>
            <a:xfrm rot="2700000">
              <a:off x="4948031" y="4412462"/>
              <a:ext cx="274934" cy="710269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  <a:gd name="connsiteX0" fmla="*/ 283354 w 283354"/>
                <a:gd name="connsiteY0" fmla="*/ 0 h 658070"/>
                <a:gd name="connsiteX1" fmla="*/ 283353 w 283354"/>
                <a:gd name="connsiteY1" fmla="*/ 368458 h 658070"/>
                <a:gd name="connsiteX2" fmla="*/ 283353 w 283354"/>
                <a:gd name="connsiteY2" fmla="*/ 368458 h 658070"/>
                <a:gd name="connsiteX3" fmla="*/ 47146 w 283354"/>
                <a:gd name="connsiteY3" fmla="*/ 368458 h 658070"/>
                <a:gd name="connsiteX4" fmla="*/ 0 w 283354"/>
                <a:gd name="connsiteY4" fmla="*/ 658070 h 658070"/>
                <a:gd name="connsiteX5" fmla="*/ 47146 w 283354"/>
                <a:gd name="connsiteY5" fmla="*/ 0 h 658070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47146 w 283354"/>
                <a:gd name="connsiteY5" fmla="*/ 0 h 710269"/>
                <a:gd name="connsiteX0" fmla="*/ 287759 w 287759"/>
                <a:gd name="connsiteY0" fmla="*/ 0 h 710269"/>
                <a:gd name="connsiteX1" fmla="*/ 287758 w 287759"/>
                <a:gd name="connsiteY1" fmla="*/ 368458 h 710269"/>
                <a:gd name="connsiteX2" fmla="*/ 287758 w 287759"/>
                <a:gd name="connsiteY2" fmla="*/ 368458 h 710269"/>
                <a:gd name="connsiteX3" fmla="*/ 171101 w 287759"/>
                <a:gd name="connsiteY3" fmla="*/ 710269 h 710269"/>
                <a:gd name="connsiteX4" fmla="*/ 4405 w 287759"/>
                <a:gd name="connsiteY4" fmla="*/ 658070 h 710269"/>
                <a:gd name="connsiteX5" fmla="*/ 76572 w 287759"/>
                <a:gd name="connsiteY5" fmla="*/ 364399 h 710269"/>
                <a:gd name="connsiteX6" fmla="*/ 51551 w 287759"/>
                <a:gd name="connsiteY6" fmla="*/ 0 h 710269"/>
                <a:gd name="connsiteX0" fmla="*/ 283354 w 283354"/>
                <a:gd name="connsiteY0" fmla="*/ 0 h 710269"/>
                <a:gd name="connsiteX1" fmla="*/ 283353 w 283354"/>
                <a:gd name="connsiteY1" fmla="*/ 368458 h 710269"/>
                <a:gd name="connsiteX2" fmla="*/ 283353 w 283354"/>
                <a:gd name="connsiteY2" fmla="*/ 368458 h 710269"/>
                <a:gd name="connsiteX3" fmla="*/ 166696 w 283354"/>
                <a:gd name="connsiteY3" fmla="*/ 710269 h 710269"/>
                <a:gd name="connsiteX4" fmla="*/ 0 w 283354"/>
                <a:gd name="connsiteY4" fmla="*/ 658070 h 710269"/>
                <a:gd name="connsiteX5" fmla="*/ 72167 w 283354"/>
                <a:gd name="connsiteY5" fmla="*/ 364399 h 710269"/>
                <a:gd name="connsiteX6" fmla="*/ 47146 w 283354"/>
                <a:gd name="connsiteY6" fmla="*/ 0 h 710269"/>
                <a:gd name="connsiteX0" fmla="*/ 274934 w 274934"/>
                <a:gd name="connsiteY0" fmla="*/ 0 h 710269"/>
                <a:gd name="connsiteX1" fmla="*/ 274933 w 274934"/>
                <a:gd name="connsiteY1" fmla="*/ 368458 h 710269"/>
                <a:gd name="connsiteX2" fmla="*/ 274933 w 274934"/>
                <a:gd name="connsiteY2" fmla="*/ 368458 h 710269"/>
                <a:gd name="connsiteX3" fmla="*/ 158276 w 274934"/>
                <a:gd name="connsiteY3" fmla="*/ 710269 h 710269"/>
                <a:gd name="connsiteX4" fmla="*/ 0 w 274934"/>
                <a:gd name="connsiteY4" fmla="*/ 659753 h 710269"/>
                <a:gd name="connsiteX5" fmla="*/ 63747 w 274934"/>
                <a:gd name="connsiteY5" fmla="*/ 364399 h 710269"/>
                <a:gd name="connsiteX6" fmla="*/ 38726 w 274934"/>
                <a:gd name="connsiteY6" fmla="*/ 0 h 710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34" h="710269">
                  <a:moveTo>
                    <a:pt x="274934" y="0"/>
                  </a:moveTo>
                  <a:cubicBezTo>
                    <a:pt x="274934" y="122819"/>
                    <a:pt x="274933" y="245639"/>
                    <a:pt x="274933" y="368458"/>
                  </a:cubicBezTo>
                  <a:lnTo>
                    <a:pt x="274933" y="368458"/>
                  </a:lnTo>
                  <a:lnTo>
                    <a:pt x="158276" y="710269"/>
                  </a:lnTo>
                  <a:lnTo>
                    <a:pt x="0" y="659753"/>
                  </a:lnTo>
                  <a:lnTo>
                    <a:pt x="63747" y="364399"/>
                  </a:lnTo>
                  <a:cubicBezTo>
                    <a:pt x="71605" y="254721"/>
                    <a:pt x="33635" y="59330"/>
                    <a:pt x="38726" y="0"/>
                  </a:cubicBezTo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164D597B-BBDD-40D2-8339-29B35CB8BFD5}"/>
                </a:ext>
              </a:extLst>
            </p:cNvPr>
            <p:cNvGrpSpPr/>
            <p:nvPr/>
          </p:nvGrpSpPr>
          <p:grpSpPr>
            <a:xfrm>
              <a:off x="4587582" y="2982437"/>
              <a:ext cx="1291268" cy="1350492"/>
              <a:chOff x="7300815" y="5983565"/>
              <a:chExt cx="1291268" cy="1350492"/>
            </a:xfrm>
          </p:grpSpPr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7C0D2266-BB7B-477B-BA71-B8E0CA2D905F}"/>
                  </a:ext>
                </a:extLst>
              </p:cNvPr>
              <p:cNvSpPr/>
              <p:nvPr/>
            </p:nvSpPr>
            <p:spPr>
              <a:xfrm rot="20952697">
                <a:off x="7306672" y="5983565"/>
                <a:ext cx="1190404" cy="1040505"/>
              </a:xfrm>
              <a:custGeom>
                <a:avLst/>
                <a:gdLst>
                  <a:gd name="connsiteX0" fmla="*/ 518797 w 1301563"/>
                  <a:gd name="connsiteY0" fmla="*/ 0 h 1095292"/>
                  <a:gd name="connsiteX1" fmla="*/ 720737 w 1301563"/>
                  <a:gd name="connsiteY1" fmla="*/ 40494 h 1095292"/>
                  <a:gd name="connsiteX2" fmla="*/ 768335 w 1301563"/>
                  <a:gd name="connsiteY2" fmla="*/ 66155 h 1095292"/>
                  <a:gd name="connsiteX3" fmla="*/ 782766 w 1301563"/>
                  <a:gd name="connsiteY3" fmla="*/ 64710 h 1095292"/>
                  <a:gd name="connsiteX4" fmla="*/ 1301563 w 1301563"/>
                  <a:gd name="connsiteY4" fmla="*/ 580001 h 1095292"/>
                  <a:gd name="connsiteX5" fmla="*/ 782766 w 1301563"/>
                  <a:gd name="connsiteY5" fmla="*/ 1095292 h 1095292"/>
                  <a:gd name="connsiteX6" fmla="*/ 580827 w 1301563"/>
                  <a:gd name="connsiteY6" fmla="*/ 1054798 h 1095292"/>
                  <a:gd name="connsiteX7" fmla="*/ 533229 w 1301563"/>
                  <a:gd name="connsiteY7" fmla="*/ 1029137 h 1095292"/>
                  <a:gd name="connsiteX8" fmla="*/ 518797 w 1301563"/>
                  <a:gd name="connsiteY8" fmla="*/ 1030582 h 1095292"/>
                  <a:gd name="connsiteX9" fmla="*/ 0 w 1301563"/>
                  <a:gd name="connsiteY9" fmla="*/ 515291 h 1095292"/>
                  <a:gd name="connsiteX10" fmla="*/ 518797 w 1301563"/>
                  <a:gd name="connsiteY10" fmla="*/ 0 h 109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01563" h="1095292">
                    <a:moveTo>
                      <a:pt x="518797" y="0"/>
                    </a:moveTo>
                    <a:cubicBezTo>
                      <a:pt x="590428" y="0"/>
                      <a:pt x="658669" y="14419"/>
                      <a:pt x="720737" y="40494"/>
                    </a:cubicBezTo>
                    <a:lnTo>
                      <a:pt x="768335" y="66155"/>
                    </a:lnTo>
                    <a:lnTo>
                      <a:pt x="782766" y="64710"/>
                    </a:lnTo>
                    <a:cubicBezTo>
                      <a:pt x="1069290" y="64710"/>
                      <a:pt x="1301563" y="295414"/>
                      <a:pt x="1301563" y="580001"/>
                    </a:cubicBezTo>
                    <a:cubicBezTo>
                      <a:pt x="1301563" y="864588"/>
                      <a:pt x="1069290" y="1095292"/>
                      <a:pt x="782766" y="1095292"/>
                    </a:cubicBezTo>
                    <a:cubicBezTo>
                      <a:pt x="711135" y="1095292"/>
                      <a:pt x="642895" y="1080873"/>
                      <a:pt x="580827" y="1054798"/>
                    </a:cubicBezTo>
                    <a:lnTo>
                      <a:pt x="533229" y="1029137"/>
                    </a:lnTo>
                    <a:lnTo>
                      <a:pt x="518797" y="1030582"/>
                    </a:lnTo>
                    <a:cubicBezTo>
                      <a:pt x="232273" y="1030582"/>
                      <a:pt x="0" y="799878"/>
                      <a:pt x="0" y="515291"/>
                    </a:cubicBezTo>
                    <a:cubicBezTo>
                      <a:pt x="0" y="230704"/>
                      <a:pt x="232273" y="0"/>
                      <a:pt x="51879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楕円 1">
                <a:extLst>
                  <a:ext uri="{FF2B5EF4-FFF2-40B4-BE49-F238E27FC236}">
                    <a16:creationId xmlns:a16="http://schemas.microsoft.com/office/drawing/2014/main" id="{40A749F3-92DF-4F06-AE44-2C21320D5AAC}"/>
                  </a:ext>
                </a:extLst>
              </p:cNvPr>
              <p:cNvSpPr/>
              <p:nvPr/>
            </p:nvSpPr>
            <p:spPr>
              <a:xfrm rot="20952697">
                <a:off x="7300815" y="6810884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四角形: 角を丸くする 760">
                <a:extLst>
                  <a:ext uri="{FF2B5EF4-FFF2-40B4-BE49-F238E27FC236}">
                    <a16:creationId xmlns:a16="http://schemas.microsoft.com/office/drawing/2014/main" id="{4C14C7C5-0EFA-41A3-814F-CCDFF6B36392}"/>
                  </a:ext>
                </a:extLst>
              </p:cNvPr>
              <p:cNvSpPr/>
              <p:nvPr/>
            </p:nvSpPr>
            <p:spPr>
              <a:xfrm rot="20952697">
                <a:off x="7340208" y="6098318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楕円 14">
                <a:extLst>
                  <a:ext uri="{FF2B5EF4-FFF2-40B4-BE49-F238E27FC236}">
                    <a16:creationId xmlns:a16="http://schemas.microsoft.com/office/drawing/2014/main" id="{2B75700C-7A8C-418A-A298-F8E72527F8CE}"/>
                  </a:ext>
                </a:extLst>
              </p:cNvPr>
              <p:cNvSpPr/>
              <p:nvPr/>
            </p:nvSpPr>
            <p:spPr>
              <a:xfrm rot="20052697">
                <a:off x="7541072" y="7019376"/>
                <a:ext cx="155112" cy="143074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B6CF38E8-FB85-4836-8CE2-3F132C6B81A0}"/>
                  </a:ext>
                </a:extLst>
              </p:cNvPr>
              <p:cNvSpPr/>
              <p:nvPr/>
            </p:nvSpPr>
            <p:spPr>
              <a:xfrm rot="20052697">
                <a:off x="7573059" y="7027908"/>
                <a:ext cx="126041" cy="131418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月 763">
                <a:extLst>
                  <a:ext uri="{FF2B5EF4-FFF2-40B4-BE49-F238E27FC236}">
                    <a16:creationId xmlns:a16="http://schemas.microsoft.com/office/drawing/2014/main" id="{9F69B13D-C672-4BB3-A364-56E08F58A8B4}"/>
                  </a:ext>
                </a:extLst>
              </p:cNvPr>
              <p:cNvSpPr/>
              <p:nvPr/>
            </p:nvSpPr>
            <p:spPr>
              <a:xfrm rot="3600000">
                <a:off x="7464151" y="6451505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1736E972-2944-4FA9-8A1E-85E4E6D8FA3A}"/>
                  </a:ext>
                </a:extLst>
              </p:cNvPr>
              <p:cNvSpPr/>
              <p:nvPr/>
            </p:nvSpPr>
            <p:spPr>
              <a:xfrm rot="14527645">
                <a:off x="7483835" y="6579581"/>
                <a:ext cx="86690" cy="241892"/>
              </a:xfrm>
              <a:custGeom>
                <a:avLst/>
                <a:gdLst>
                  <a:gd name="connsiteX0" fmla="*/ 45719 w 86690"/>
                  <a:gd name="connsiteY0" fmla="*/ 229300 h 241892"/>
                  <a:gd name="connsiteX1" fmla="*/ 0 w 86690"/>
                  <a:gd name="connsiteY1" fmla="*/ 114650 h 241892"/>
                  <a:gd name="connsiteX2" fmla="*/ 45719 w 86690"/>
                  <a:gd name="connsiteY2" fmla="*/ 0 h 241892"/>
                  <a:gd name="connsiteX3" fmla="*/ 25172 w 86690"/>
                  <a:gd name="connsiteY3" fmla="*/ 114650 h 241892"/>
                  <a:gd name="connsiteX4" fmla="*/ 45719 w 86690"/>
                  <a:gd name="connsiteY4" fmla="*/ 229300 h 241892"/>
                  <a:gd name="connsiteX5" fmla="*/ 86690 w 86690"/>
                  <a:gd name="connsiteY5" fmla="*/ 241892 h 241892"/>
                  <a:gd name="connsiteX6" fmla="*/ 40971 w 86690"/>
                  <a:gd name="connsiteY6" fmla="*/ 127242 h 241892"/>
                  <a:gd name="connsiteX7" fmla="*/ 86690 w 86690"/>
                  <a:gd name="connsiteY7" fmla="*/ 12592 h 241892"/>
                  <a:gd name="connsiteX8" fmla="*/ 66143 w 86690"/>
                  <a:gd name="connsiteY8" fmla="*/ 127242 h 241892"/>
                  <a:gd name="connsiteX9" fmla="*/ 86690 w 86690"/>
                  <a:gd name="connsiteY9" fmla="*/ 241892 h 241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690" h="241892">
                    <a:moveTo>
                      <a:pt x="45719" y="229300"/>
                    </a:moveTo>
                    <a:cubicBezTo>
                      <a:pt x="20469" y="229300"/>
                      <a:pt x="0" y="177969"/>
                      <a:pt x="0" y="114650"/>
                    </a:cubicBezTo>
                    <a:cubicBezTo>
                      <a:pt x="0" y="51331"/>
                      <a:pt x="20469" y="0"/>
                      <a:pt x="45719" y="0"/>
                    </a:cubicBezTo>
                    <a:cubicBezTo>
                      <a:pt x="32650" y="29096"/>
                      <a:pt x="25172" y="70825"/>
                      <a:pt x="25172" y="114650"/>
                    </a:cubicBezTo>
                    <a:cubicBezTo>
                      <a:pt x="25172" y="158475"/>
                      <a:pt x="32651" y="200204"/>
                      <a:pt x="45719" y="229300"/>
                    </a:cubicBezTo>
                    <a:close/>
                    <a:moveTo>
                      <a:pt x="86690" y="241892"/>
                    </a:moveTo>
                    <a:cubicBezTo>
                      <a:pt x="61440" y="241892"/>
                      <a:pt x="40971" y="190561"/>
                      <a:pt x="40971" y="127242"/>
                    </a:cubicBezTo>
                    <a:cubicBezTo>
                      <a:pt x="40971" y="63923"/>
                      <a:pt x="61440" y="12592"/>
                      <a:pt x="86690" y="12592"/>
                    </a:cubicBezTo>
                    <a:cubicBezTo>
                      <a:pt x="73621" y="41688"/>
                      <a:pt x="66143" y="83417"/>
                      <a:pt x="66143" y="127242"/>
                    </a:cubicBezTo>
                    <a:cubicBezTo>
                      <a:pt x="66143" y="171067"/>
                      <a:pt x="73622" y="212796"/>
                      <a:pt x="86690" y="24189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楕円 765">
                <a:extLst>
                  <a:ext uri="{FF2B5EF4-FFF2-40B4-BE49-F238E27FC236}">
                    <a16:creationId xmlns:a16="http://schemas.microsoft.com/office/drawing/2014/main" id="{ECEC9DDB-6AD8-460B-92DF-B66EA01DFCA1}"/>
                  </a:ext>
                </a:extLst>
              </p:cNvPr>
              <p:cNvSpPr/>
              <p:nvPr/>
            </p:nvSpPr>
            <p:spPr>
              <a:xfrm rot="20952697">
                <a:off x="7403343" y="6628372"/>
                <a:ext cx="184756" cy="27500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楕円 766">
                <a:extLst>
                  <a:ext uri="{FF2B5EF4-FFF2-40B4-BE49-F238E27FC236}">
                    <a16:creationId xmlns:a16="http://schemas.microsoft.com/office/drawing/2014/main" id="{B2F54DE9-D3A3-47BB-8618-CC0EFC614B80}"/>
                  </a:ext>
                </a:extLst>
              </p:cNvPr>
              <p:cNvSpPr/>
              <p:nvPr/>
            </p:nvSpPr>
            <p:spPr>
              <a:xfrm rot="20952697">
                <a:off x="7409259" y="6705799"/>
                <a:ext cx="101128" cy="14165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8EDFD1EA-C38C-4801-8E93-8337F50F408B}"/>
                  </a:ext>
                </a:extLst>
              </p:cNvPr>
              <p:cNvSpPr/>
              <p:nvPr/>
            </p:nvSpPr>
            <p:spPr>
              <a:xfrm rot="8879878">
                <a:off x="7889468" y="6175577"/>
                <a:ext cx="702615" cy="1158480"/>
              </a:xfrm>
              <a:custGeom>
                <a:avLst/>
                <a:gdLst>
                  <a:gd name="connsiteX0" fmla="*/ 537547 w 537547"/>
                  <a:gd name="connsiteY0" fmla="*/ 1159848 h 1159848"/>
                  <a:gd name="connsiteX1" fmla="*/ 444695 w 537547"/>
                  <a:gd name="connsiteY1" fmla="*/ 1060806 h 1159848"/>
                  <a:gd name="connsiteX2" fmla="*/ 438340 w 537547"/>
                  <a:gd name="connsiteY2" fmla="*/ 1042497 h 1159848"/>
                  <a:gd name="connsiteX3" fmla="*/ 444678 w 537547"/>
                  <a:gd name="connsiteY3" fmla="*/ 1159848 h 1159848"/>
                  <a:gd name="connsiteX4" fmla="*/ 351826 w 537547"/>
                  <a:gd name="connsiteY4" fmla="*/ 1060806 h 1159848"/>
                  <a:gd name="connsiteX5" fmla="*/ 345471 w 537547"/>
                  <a:gd name="connsiteY5" fmla="*/ 1042497 h 1159848"/>
                  <a:gd name="connsiteX6" fmla="*/ 351809 w 537547"/>
                  <a:gd name="connsiteY6" fmla="*/ 1159848 h 1159848"/>
                  <a:gd name="connsiteX7" fmla="*/ 287166 w 537547"/>
                  <a:gd name="connsiteY7" fmla="*/ 1114275 h 1159848"/>
                  <a:gd name="connsiteX8" fmla="*/ 252008 w 537547"/>
                  <a:gd name="connsiteY8" fmla="*/ 1031498 h 1159848"/>
                  <a:gd name="connsiteX9" fmla="*/ 258940 w 537547"/>
                  <a:gd name="connsiteY9" fmla="*/ 1159848 h 1159848"/>
                  <a:gd name="connsiteX10" fmla="*/ 194297 w 537547"/>
                  <a:gd name="connsiteY10" fmla="*/ 1114275 h 1159848"/>
                  <a:gd name="connsiteX11" fmla="*/ 159140 w 537547"/>
                  <a:gd name="connsiteY11" fmla="*/ 1031501 h 1159848"/>
                  <a:gd name="connsiteX12" fmla="*/ 166072 w 537547"/>
                  <a:gd name="connsiteY12" fmla="*/ 1159848 h 1159848"/>
                  <a:gd name="connsiteX13" fmla="*/ 0 w 537547"/>
                  <a:gd name="connsiteY13" fmla="*/ 579924 h 1159848"/>
                  <a:gd name="connsiteX14" fmla="*/ 166072 w 537547"/>
                  <a:gd name="connsiteY14" fmla="*/ 0 h 1159848"/>
                  <a:gd name="connsiteX15" fmla="*/ 159140 w 537547"/>
                  <a:gd name="connsiteY15" fmla="*/ 128347 h 1159848"/>
                  <a:gd name="connsiteX16" fmla="*/ 194297 w 537547"/>
                  <a:gd name="connsiteY16" fmla="*/ 45573 h 1159848"/>
                  <a:gd name="connsiteX17" fmla="*/ 258940 w 537547"/>
                  <a:gd name="connsiteY17" fmla="*/ 0 h 1159848"/>
                  <a:gd name="connsiteX18" fmla="*/ 252008 w 537547"/>
                  <a:gd name="connsiteY18" fmla="*/ 128350 h 1159848"/>
                  <a:gd name="connsiteX19" fmla="*/ 287166 w 537547"/>
                  <a:gd name="connsiteY19" fmla="*/ 45573 h 1159848"/>
                  <a:gd name="connsiteX20" fmla="*/ 351809 w 537547"/>
                  <a:gd name="connsiteY20" fmla="*/ 0 h 1159848"/>
                  <a:gd name="connsiteX21" fmla="*/ 345471 w 537547"/>
                  <a:gd name="connsiteY21" fmla="*/ 117352 h 1159848"/>
                  <a:gd name="connsiteX22" fmla="*/ 351826 w 537547"/>
                  <a:gd name="connsiteY22" fmla="*/ 99042 h 1159848"/>
                  <a:gd name="connsiteX23" fmla="*/ 444678 w 537547"/>
                  <a:gd name="connsiteY23" fmla="*/ 0 h 1159848"/>
                  <a:gd name="connsiteX24" fmla="*/ 438340 w 537547"/>
                  <a:gd name="connsiteY24" fmla="*/ 117352 h 1159848"/>
                  <a:gd name="connsiteX25" fmla="*/ 444695 w 537547"/>
                  <a:gd name="connsiteY25" fmla="*/ 99042 h 1159848"/>
                  <a:gd name="connsiteX26" fmla="*/ 537547 w 537547"/>
                  <a:gd name="connsiteY26" fmla="*/ 0 h 1159848"/>
                  <a:gd name="connsiteX27" fmla="*/ 537547 w 537547"/>
                  <a:gd name="connsiteY27" fmla="*/ 1159848 h 1159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37547" h="1159848">
                    <a:moveTo>
                      <a:pt x="537547" y="1159848"/>
                    </a:moveTo>
                    <a:cubicBezTo>
                      <a:pt x="503152" y="1159848"/>
                      <a:pt x="471200" y="1123336"/>
                      <a:pt x="444695" y="1060806"/>
                    </a:cubicBezTo>
                    <a:lnTo>
                      <a:pt x="438340" y="1042497"/>
                    </a:lnTo>
                    <a:lnTo>
                      <a:pt x="444678" y="1159848"/>
                    </a:lnTo>
                    <a:cubicBezTo>
                      <a:pt x="410283" y="1159848"/>
                      <a:pt x="378331" y="1123336"/>
                      <a:pt x="351826" y="1060806"/>
                    </a:cubicBezTo>
                    <a:lnTo>
                      <a:pt x="345471" y="1042497"/>
                    </a:lnTo>
                    <a:lnTo>
                      <a:pt x="351809" y="1159848"/>
                    </a:lnTo>
                    <a:cubicBezTo>
                      <a:pt x="328879" y="1159848"/>
                      <a:pt x="307035" y="1143620"/>
                      <a:pt x="287166" y="1114275"/>
                    </a:cubicBezTo>
                    <a:lnTo>
                      <a:pt x="252008" y="1031498"/>
                    </a:lnTo>
                    <a:lnTo>
                      <a:pt x="258940" y="1159848"/>
                    </a:lnTo>
                    <a:cubicBezTo>
                      <a:pt x="236010" y="1159848"/>
                      <a:pt x="214166" y="1143620"/>
                      <a:pt x="194297" y="1114275"/>
                    </a:cubicBezTo>
                    <a:lnTo>
                      <a:pt x="159140" y="1031501"/>
                    </a:lnTo>
                    <a:lnTo>
                      <a:pt x="166072" y="1159848"/>
                    </a:lnTo>
                    <a:cubicBezTo>
                      <a:pt x="74353" y="1159848"/>
                      <a:pt x="0" y="900207"/>
                      <a:pt x="0" y="579924"/>
                    </a:cubicBezTo>
                    <a:cubicBezTo>
                      <a:pt x="0" y="259641"/>
                      <a:pt x="74353" y="0"/>
                      <a:pt x="166072" y="0"/>
                    </a:cubicBezTo>
                    <a:lnTo>
                      <a:pt x="159140" y="128347"/>
                    </a:lnTo>
                    <a:lnTo>
                      <a:pt x="194297" y="45573"/>
                    </a:lnTo>
                    <a:cubicBezTo>
                      <a:pt x="214166" y="16228"/>
                      <a:pt x="236010" y="0"/>
                      <a:pt x="258940" y="0"/>
                    </a:cubicBezTo>
                    <a:lnTo>
                      <a:pt x="252008" y="128350"/>
                    </a:lnTo>
                    <a:lnTo>
                      <a:pt x="287166" y="45573"/>
                    </a:lnTo>
                    <a:cubicBezTo>
                      <a:pt x="307035" y="16228"/>
                      <a:pt x="328879" y="0"/>
                      <a:pt x="351809" y="0"/>
                    </a:cubicBezTo>
                    <a:lnTo>
                      <a:pt x="345471" y="117352"/>
                    </a:lnTo>
                    <a:lnTo>
                      <a:pt x="351826" y="99042"/>
                    </a:lnTo>
                    <a:cubicBezTo>
                      <a:pt x="378331" y="36512"/>
                      <a:pt x="410283" y="0"/>
                      <a:pt x="444678" y="0"/>
                    </a:cubicBezTo>
                    <a:lnTo>
                      <a:pt x="438340" y="117352"/>
                    </a:lnTo>
                    <a:lnTo>
                      <a:pt x="444695" y="99042"/>
                    </a:lnTo>
                    <a:cubicBezTo>
                      <a:pt x="471200" y="36512"/>
                      <a:pt x="503152" y="0"/>
                      <a:pt x="537547" y="0"/>
                    </a:cubicBezTo>
                    <a:cubicBezTo>
                      <a:pt x="509868" y="380575"/>
                      <a:pt x="509868" y="779273"/>
                      <a:pt x="537547" y="11598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261F67EC-BC42-4896-AFBE-D2DB89941D56}"/>
                  </a:ext>
                </a:extLst>
              </p:cNvPr>
              <p:cNvSpPr/>
              <p:nvPr/>
            </p:nvSpPr>
            <p:spPr>
              <a:xfrm rot="1152697">
                <a:off x="7485862" y="6057314"/>
                <a:ext cx="962196" cy="702171"/>
              </a:xfrm>
              <a:custGeom>
                <a:avLst/>
                <a:gdLst>
                  <a:gd name="connsiteX0" fmla="*/ 533007 w 1066015"/>
                  <a:gd name="connsiteY0" fmla="*/ 0 h 494004"/>
                  <a:gd name="connsiteX1" fmla="*/ 1045686 w 1066015"/>
                  <a:gd name="connsiteY1" fmla="*/ 207093 h 494004"/>
                  <a:gd name="connsiteX2" fmla="*/ 1066015 w 1066015"/>
                  <a:gd name="connsiteY2" fmla="*/ 247002 h 494004"/>
                  <a:gd name="connsiteX3" fmla="*/ 1045686 w 1066015"/>
                  <a:gd name="connsiteY3" fmla="*/ 286911 h 494004"/>
                  <a:gd name="connsiteX4" fmla="*/ 533007 w 1066015"/>
                  <a:gd name="connsiteY4" fmla="*/ 494004 h 494004"/>
                  <a:gd name="connsiteX5" fmla="*/ 20328 w 1066015"/>
                  <a:gd name="connsiteY5" fmla="*/ 286911 h 494004"/>
                  <a:gd name="connsiteX6" fmla="*/ 0 w 1066015"/>
                  <a:gd name="connsiteY6" fmla="*/ 247002 h 494004"/>
                  <a:gd name="connsiteX7" fmla="*/ 20328 w 1066015"/>
                  <a:gd name="connsiteY7" fmla="*/ 207093 h 494004"/>
                  <a:gd name="connsiteX8" fmla="*/ 533007 w 1066015"/>
                  <a:gd name="connsiteY8" fmla="*/ 0 h 49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015" h="494004">
                    <a:moveTo>
                      <a:pt x="533007" y="0"/>
                    </a:moveTo>
                    <a:cubicBezTo>
                      <a:pt x="763477" y="0"/>
                      <a:pt x="961219" y="85393"/>
                      <a:pt x="1045686" y="207093"/>
                    </a:cubicBezTo>
                    <a:lnTo>
                      <a:pt x="1066015" y="247002"/>
                    </a:lnTo>
                    <a:lnTo>
                      <a:pt x="1045686" y="286911"/>
                    </a:lnTo>
                    <a:cubicBezTo>
                      <a:pt x="961219" y="408611"/>
                      <a:pt x="763477" y="494004"/>
                      <a:pt x="533007" y="494004"/>
                    </a:cubicBezTo>
                    <a:cubicBezTo>
                      <a:pt x="302538" y="494004"/>
                      <a:pt x="104795" y="408611"/>
                      <a:pt x="20328" y="286911"/>
                    </a:cubicBezTo>
                    <a:lnTo>
                      <a:pt x="0" y="247002"/>
                    </a:lnTo>
                    <a:lnTo>
                      <a:pt x="20328" y="207093"/>
                    </a:lnTo>
                    <a:cubicBezTo>
                      <a:pt x="104795" y="85393"/>
                      <a:pt x="302538" y="0"/>
                      <a:pt x="53300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58" name="フリーフォーム: 図形 757">
              <a:extLst>
                <a:ext uri="{FF2B5EF4-FFF2-40B4-BE49-F238E27FC236}">
                  <a16:creationId xmlns:a16="http://schemas.microsoft.com/office/drawing/2014/main" id="{D1CAE970-19CE-43E4-A1A5-EC4A2F6ABF93}"/>
                </a:ext>
              </a:extLst>
            </p:cNvPr>
            <p:cNvSpPr/>
            <p:nvPr/>
          </p:nvSpPr>
          <p:spPr>
            <a:xfrm rot="20376193">
              <a:off x="5010629" y="4350468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802" name="グループ化 801">
            <a:extLst>
              <a:ext uri="{FF2B5EF4-FFF2-40B4-BE49-F238E27FC236}">
                <a16:creationId xmlns:a16="http://schemas.microsoft.com/office/drawing/2014/main" id="{D35811F3-BC3E-41D6-A9D4-6CCD9BE6AB36}"/>
              </a:ext>
            </a:extLst>
          </p:cNvPr>
          <p:cNvGrpSpPr/>
          <p:nvPr/>
        </p:nvGrpSpPr>
        <p:grpSpPr>
          <a:xfrm>
            <a:off x="565101" y="3984732"/>
            <a:ext cx="2182686" cy="2420561"/>
            <a:chOff x="-120906" y="3041328"/>
            <a:chExt cx="3445981" cy="3821534"/>
          </a:xfrm>
        </p:grpSpPr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2406E5CD-E66D-42DB-8117-1BA8477D0089}"/>
                </a:ext>
              </a:extLst>
            </p:cNvPr>
            <p:cNvGrpSpPr/>
            <p:nvPr/>
          </p:nvGrpSpPr>
          <p:grpSpPr>
            <a:xfrm>
              <a:off x="72123" y="5861886"/>
              <a:ext cx="2569619" cy="811783"/>
              <a:chOff x="72123" y="5861886"/>
              <a:chExt cx="2569619" cy="811783"/>
            </a:xfrm>
          </p:grpSpPr>
          <p:sp>
            <p:nvSpPr>
              <p:cNvPr id="859" name="星: 32 pt 858">
                <a:extLst>
                  <a:ext uri="{FF2B5EF4-FFF2-40B4-BE49-F238E27FC236}">
                    <a16:creationId xmlns:a16="http://schemas.microsoft.com/office/drawing/2014/main" id="{992B4EF3-3467-4283-8DAA-7F6ED1C1526D}"/>
                  </a:ext>
                </a:extLst>
              </p:cNvPr>
              <p:cNvSpPr/>
              <p:nvPr/>
            </p:nvSpPr>
            <p:spPr bwMode="auto">
              <a:xfrm rot="21190986" flipH="1">
                <a:off x="1829959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60" name="星: 32 pt 859">
                <a:extLst>
                  <a:ext uri="{FF2B5EF4-FFF2-40B4-BE49-F238E27FC236}">
                    <a16:creationId xmlns:a16="http://schemas.microsoft.com/office/drawing/2014/main" id="{92D04BCD-B60E-43F8-8C0F-B9C663106BE1}"/>
                  </a:ext>
                </a:extLst>
              </p:cNvPr>
              <p:cNvSpPr/>
              <p:nvPr/>
            </p:nvSpPr>
            <p:spPr bwMode="auto">
              <a:xfrm rot="21190986" flipH="1">
                <a:off x="72123" y="5861886"/>
                <a:ext cx="811783" cy="811783"/>
              </a:xfrm>
              <a:prstGeom prst="star32">
                <a:avLst>
                  <a:gd name="adj" fmla="val 5859"/>
                </a:avLst>
              </a:prstGeom>
              <a:noFill/>
              <a:ln w="19050">
                <a:solidFill>
                  <a:sysClr val="windowText" lastClr="000000">
                    <a:lumMod val="50000"/>
                    <a:lumOff val="50000"/>
                  </a:sysClr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04" name="フリーフォーム: 図形 803">
              <a:extLst>
                <a:ext uri="{FF2B5EF4-FFF2-40B4-BE49-F238E27FC236}">
                  <a16:creationId xmlns:a16="http://schemas.microsoft.com/office/drawing/2014/main" id="{6CC0D92C-511C-4D29-83AF-7F0EDD4F3894}"/>
                </a:ext>
              </a:extLst>
            </p:cNvPr>
            <p:cNvSpPr/>
            <p:nvPr/>
          </p:nvSpPr>
          <p:spPr>
            <a:xfrm rot="19800000">
              <a:off x="1008759" y="4630448"/>
              <a:ext cx="389584" cy="392930"/>
            </a:xfrm>
            <a:custGeom>
              <a:avLst/>
              <a:gdLst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124473 w 509299"/>
                <a:gd name="connsiteY9" fmla="*/ 134135 h 446667"/>
                <a:gd name="connsiteX10" fmla="*/ 47061 w 509299"/>
                <a:gd name="connsiteY10" fmla="*/ 134135 h 446667"/>
                <a:gd name="connsiteX11" fmla="*/ 0 w 509299"/>
                <a:gd name="connsiteY11" fmla="*/ 87074 h 446667"/>
                <a:gd name="connsiteX12" fmla="*/ 0 w 509299"/>
                <a:gd name="connsiteY12" fmla="*/ 43925 h 446667"/>
                <a:gd name="connsiteX13" fmla="*/ 43925 w 509299"/>
                <a:gd name="connsiteY13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0 w 509299"/>
                <a:gd name="connsiteY11" fmla="*/ 43925 h 446667"/>
                <a:gd name="connsiteX12" fmla="*/ 43925 w 509299"/>
                <a:gd name="connsiteY12" fmla="*/ 0 h 446667"/>
                <a:gd name="connsiteX0" fmla="*/ 43925 w 509299"/>
                <a:gd name="connsiteY0" fmla="*/ 0 h 446667"/>
                <a:gd name="connsiteX1" fmla="*/ 172250 w 509299"/>
                <a:gd name="connsiteY1" fmla="*/ 0 h 446667"/>
                <a:gd name="connsiteX2" fmla="*/ 216175 w 509299"/>
                <a:gd name="connsiteY2" fmla="*/ 43925 h 446667"/>
                <a:gd name="connsiteX3" fmla="*/ 216175 w 509299"/>
                <a:gd name="connsiteY3" fmla="*/ 87074 h 446667"/>
                <a:gd name="connsiteX4" fmla="*/ 212659 w 509299"/>
                <a:gd name="connsiteY4" fmla="*/ 95563 h 446667"/>
                <a:gd name="connsiteX5" fmla="*/ 486541 w 509299"/>
                <a:gd name="connsiteY5" fmla="*/ 316130 h 446667"/>
                <a:gd name="connsiteX6" fmla="*/ 487617 w 509299"/>
                <a:gd name="connsiteY6" fmla="*/ 419597 h 446667"/>
                <a:gd name="connsiteX7" fmla="*/ 373599 w 509299"/>
                <a:gd name="connsiteY7" fmla="*/ 430099 h 446667"/>
                <a:gd name="connsiteX8" fmla="*/ 119715 w 509299"/>
                <a:gd name="connsiteY8" fmla="*/ 139430 h 446667"/>
                <a:gd name="connsiteX9" fmla="*/ 47061 w 509299"/>
                <a:gd name="connsiteY9" fmla="*/ 134135 h 446667"/>
                <a:gd name="connsiteX10" fmla="*/ 0 w 509299"/>
                <a:gd name="connsiteY10" fmla="*/ 87074 h 446667"/>
                <a:gd name="connsiteX11" fmla="*/ 43925 w 509299"/>
                <a:gd name="connsiteY11" fmla="*/ 0 h 446667"/>
                <a:gd name="connsiteX0" fmla="*/ 11548 w 476922"/>
                <a:gd name="connsiteY0" fmla="*/ 0 h 446667"/>
                <a:gd name="connsiteX1" fmla="*/ 139873 w 476922"/>
                <a:gd name="connsiteY1" fmla="*/ 0 h 446667"/>
                <a:gd name="connsiteX2" fmla="*/ 183798 w 476922"/>
                <a:gd name="connsiteY2" fmla="*/ 43925 h 446667"/>
                <a:gd name="connsiteX3" fmla="*/ 183798 w 476922"/>
                <a:gd name="connsiteY3" fmla="*/ 87074 h 446667"/>
                <a:gd name="connsiteX4" fmla="*/ 180282 w 476922"/>
                <a:gd name="connsiteY4" fmla="*/ 95563 h 446667"/>
                <a:gd name="connsiteX5" fmla="*/ 454164 w 476922"/>
                <a:gd name="connsiteY5" fmla="*/ 316130 h 446667"/>
                <a:gd name="connsiteX6" fmla="*/ 455240 w 476922"/>
                <a:gd name="connsiteY6" fmla="*/ 419597 h 446667"/>
                <a:gd name="connsiteX7" fmla="*/ 341222 w 476922"/>
                <a:gd name="connsiteY7" fmla="*/ 430099 h 446667"/>
                <a:gd name="connsiteX8" fmla="*/ 87338 w 476922"/>
                <a:gd name="connsiteY8" fmla="*/ 139430 h 446667"/>
                <a:gd name="connsiteX9" fmla="*/ 14684 w 476922"/>
                <a:gd name="connsiteY9" fmla="*/ 134135 h 446667"/>
                <a:gd name="connsiteX10" fmla="*/ 11548 w 476922"/>
                <a:gd name="connsiteY10" fmla="*/ 0 h 446667"/>
                <a:gd name="connsiteX0" fmla="*/ 0 w 465374"/>
                <a:gd name="connsiteY0" fmla="*/ 0 h 446667"/>
                <a:gd name="connsiteX1" fmla="*/ 128325 w 465374"/>
                <a:gd name="connsiteY1" fmla="*/ 0 h 446667"/>
                <a:gd name="connsiteX2" fmla="*/ 172250 w 465374"/>
                <a:gd name="connsiteY2" fmla="*/ 43925 h 446667"/>
                <a:gd name="connsiteX3" fmla="*/ 172250 w 465374"/>
                <a:gd name="connsiteY3" fmla="*/ 87074 h 446667"/>
                <a:gd name="connsiteX4" fmla="*/ 168734 w 465374"/>
                <a:gd name="connsiteY4" fmla="*/ 95563 h 446667"/>
                <a:gd name="connsiteX5" fmla="*/ 442616 w 465374"/>
                <a:gd name="connsiteY5" fmla="*/ 316130 h 446667"/>
                <a:gd name="connsiteX6" fmla="*/ 443692 w 465374"/>
                <a:gd name="connsiteY6" fmla="*/ 419597 h 446667"/>
                <a:gd name="connsiteX7" fmla="*/ 329674 w 465374"/>
                <a:gd name="connsiteY7" fmla="*/ 430099 h 446667"/>
                <a:gd name="connsiteX8" fmla="*/ 75790 w 465374"/>
                <a:gd name="connsiteY8" fmla="*/ 139430 h 446667"/>
                <a:gd name="connsiteX9" fmla="*/ 0 w 465374"/>
                <a:gd name="connsiteY9" fmla="*/ 0 h 446667"/>
                <a:gd name="connsiteX0" fmla="*/ 0 w 389584"/>
                <a:gd name="connsiteY0" fmla="*/ 139430 h 446667"/>
                <a:gd name="connsiteX1" fmla="*/ 52535 w 389584"/>
                <a:gd name="connsiteY1" fmla="*/ 0 h 446667"/>
                <a:gd name="connsiteX2" fmla="*/ 96460 w 389584"/>
                <a:gd name="connsiteY2" fmla="*/ 43925 h 446667"/>
                <a:gd name="connsiteX3" fmla="*/ 96460 w 389584"/>
                <a:gd name="connsiteY3" fmla="*/ 87074 h 446667"/>
                <a:gd name="connsiteX4" fmla="*/ 92944 w 389584"/>
                <a:gd name="connsiteY4" fmla="*/ 95563 h 446667"/>
                <a:gd name="connsiteX5" fmla="*/ 366826 w 389584"/>
                <a:gd name="connsiteY5" fmla="*/ 316130 h 446667"/>
                <a:gd name="connsiteX6" fmla="*/ 367902 w 389584"/>
                <a:gd name="connsiteY6" fmla="*/ 419597 h 446667"/>
                <a:gd name="connsiteX7" fmla="*/ 253884 w 389584"/>
                <a:gd name="connsiteY7" fmla="*/ 430099 h 446667"/>
                <a:gd name="connsiteX8" fmla="*/ 0 w 389584"/>
                <a:gd name="connsiteY8" fmla="*/ 139430 h 446667"/>
                <a:gd name="connsiteX0" fmla="*/ 0 w 389584"/>
                <a:gd name="connsiteY0" fmla="*/ 95505 h 402742"/>
                <a:gd name="connsiteX1" fmla="*/ 96460 w 389584"/>
                <a:gd name="connsiteY1" fmla="*/ 0 h 402742"/>
                <a:gd name="connsiteX2" fmla="*/ 96460 w 389584"/>
                <a:gd name="connsiteY2" fmla="*/ 43149 h 402742"/>
                <a:gd name="connsiteX3" fmla="*/ 92944 w 389584"/>
                <a:gd name="connsiteY3" fmla="*/ 51638 h 402742"/>
                <a:gd name="connsiteX4" fmla="*/ 366826 w 389584"/>
                <a:gd name="connsiteY4" fmla="*/ 272205 h 402742"/>
                <a:gd name="connsiteX5" fmla="*/ 367902 w 389584"/>
                <a:gd name="connsiteY5" fmla="*/ 375672 h 402742"/>
                <a:gd name="connsiteX6" fmla="*/ 253884 w 389584"/>
                <a:gd name="connsiteY6" fmla="*/ 386174 h 402742"/>
                <a:gd name="connsiteX7" fmla="*/ 0 w 389584"/>
                <a:gd name="connsiteY7" fmla="*/ 95505 h 402742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92944 w 389584"/>
                <a:gd name="connsiteY2" fmla="*/ 8489 h 359593"/>
                <a:gd name="connsiteX3" fmla="*/ 366826 w 389584"/>
                <a:gd name="connsiteY3" fmla="*/ 229056 h 359593"/>
                <a:gd name="connsiteX4" fmla="*/ 367902 w 389584"/>
                <a:gd name="connsiteY4" fmla="*/ 332523 h 359593"/>
                <a:gd name="connsiteX5" fmla="*/ 253884 w 389584"/>
                <a:gd name="connsiteY5" fmla="*/ 343025 h 359593"/>
                <a:gd name="connsiteX6" fmla="*/ 0 w 389584"/>
                <a:gd name="connsiteY6" fmla="*/ 52356 h 359593"/>
                <a:gd name="connsiteX0" fmla="*/ 0 w 389584"/>
                <a:gd name="connsiteY0" fmla="*/ 52356 h 359593"/>
                <a:gd name="connsiteX1" fmla="*/ 96460 w 389584"/>
                <a:gd name="connsiteY1" fmla="*/ 0 h 359593"/>
                <a:gd name="connsiteX2" fmla="*/ 366826 w 389584"/>
                <a:gd name="connsiteY2" fmla="*/ 229056 h 359593"/>
                <a:gd name="connsiteX3" fmla="*/ 367902 w 389584"/>
                <a:gd name="connsiteY3" fmla="*/ 332523 h 359593"/>
                <a:gd name="connsiteX4" fmla="*/ 253884 w 389584"/>
                <a:gd name="connsiteY4" fmla="*/ 343025 h 359593"/>
                <a:gd name="connsiteX5" fmla="*/ 0 w 389584"/>
                <a:gd name="connsiteY5" fmla="*/ 52356 h 359593"/>
                <a:gd name="connsiteX0" fmla="*/ 0 w 389584"/>
                <a:gd name="connsiteY0" fmla="*/ 85693 h 392930"/>
                <a:gd name="connsiteX1" fmla="*/ 82172 w 389584"/>
                <a:gd name="connsiteY1" fmla="*/ 0 h 392930"/>
                <a:gd name="connsiteX2" fmla="*/ 366826 w 389584"/>
                <a:gd name="connsiteY2" fmla="*/ 262393 h 392930"/>
                <a:gd name="connsiteX3" fmla="*/ 367902 w 389584"/>
                <a:gd name="connsiteY3" fmla="*/ 365860 h 392930"/>
                <a:gd name="connsiteX4" fmla="*/ 253884 w 389584"/>
                <a:gd name="connsiteY4" fmla="*/ 376362 h 392930"/>
                <a:gd name="connsiteX5" fmla="*/ 0 w 389584"/>
                <a:gd name="connsiteY5" fmla="*/ 85693 h 39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9584" h="392930">
                  <a:moveTo>
                    <a:pt x="0" y="85693"/>
                  </a:moveTo>
                  <a:lnTo>
                    <a:pt x="82172" y="0"/>
                  </a:lnTo>
                  <a:lnTo>
                    <a:pt x="366826" y="262393"/>
                  </a:lnTo>
                  <a:cubicBezTo>
                    <a:pt x="396472" y="289397"/>
                    <a:pt x="397491" y="336135"/>
                    <a:pt x="367902" y="365860"/>
                  </a:cubicBezTo>
                  <a:cubicBezTo>
                    <a:pt x="338312" y="395587"/>
                    <a:pt x="283529" y="403365"/>
                    <a:pt x="253884" y="376362"/>
                  </a:cubicBezTo>
                  <a:lnTo>
                    <a:pt x="0" y="85693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05" name="グループ化 804">
              <a:extLst>
                <a:ext uri="{FF2B5EF4-FFF2-40B4-BE49-F238E27FC236}">
                  <a16:creationId xmlns:a16="http://schemas.microsoft.com/office/drawing/2014/main" id="{CDF1BB20-570D-40D5-8E5B-3D18DD6C3003}"/>
                </a:ext>
              </a:extLst>
            </p:cNvPr>
            <p:cNvGrpSpPr/>
            <p:nvPr/>
          </p:nvGrpSpPr>
          <p:grpSpPr>
            <a:xfrm rot="900000">
              <a:off x="1463565" y="5265935"/>
              <a:ext cx="482558" cy="913919"/>
              <a:chOff x="1367356" y="1844608"/>
              <a:chExt cx="482558" cy="913919"/>
            </a:xfrm>
          </p:grpSpPr>
          <p:sp>
            <p:nvSpPr>
              <p:cNvPr id="856" name="台形 855">
                <a:extLst>
                  <a:ext uri="{FF2B5EF4-FFF2-40B4-BE49-F238E27FC236}">
                    <a16:creationId xmlns:a16="http://schemas.microsoft.com/office/drawing/2014/main" id="{56466092-0673-4544-840B-A30D51983BDB}"/>
                  </a:ext>
                </a:extLst>
              </p:cNvPr>
              <p:cNvSpPr/>
              <p:nvPr/>
            </p:nvSpPr>
            <p:spPr>
              <a:xfrm rot="10800000">
                <a:off x="1518814" y="2086298"/>
                <a:ext cx="199873" cy="536012"/>
              </a:xfrm>
              <a:prstGeom prst="trapezoid">
                <a:avLst>
                  <a:gd name="adj" fmla="val 1890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3A92AA1C-AA12-4CED-B55F-ACA36ABACB40}"/>
                  </a:ext>
                </a:extLst>
              </p:cNvPr>
              <p:cNvSpPr/>
              <p:nvPr/>
            </p:nvSpPr>
            <p:spPr>
              <a:xfrm>
                <a:off x="1367356" y="258623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58" name="台形 857">
                <a:extLst>
                  <a:ext uri="{FF2B5EF4-FFF2-40B4-BE49-F238E27FC236}">
                    <a16:creationId xmlns:a16="http://schemas.microsoft.com/office/drawing/2014/main" id="{B319D59D-9A72-40F3-9C89-21C6CDED948B}"/>
                  </a:ext>
                </a:extLst>
              </p:cNvPr>
              <p:cNvSpPr/>
              <p:nvPr/>
            </p:nvSpPr>
            <p:spPr>
              <a:xfrm rot="1312666">
                <a:off x="1422913" y="1844608"/>
                <a:ext cx="427001" cy="463953"/>
              </a:xfrm>
              <a:prstGeom prst="trapezoid">
                <a:avLst>
                  <a:gd name="adj" fmla="val 13473"/>
                </a:avLst>
              </a:prstGeom>
              <a:solidFill>
                <a:srgbClr val="FF33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06" name="四角形: 上の 2 つの角を丸める 36">
              <a:extLst>
                <a:ext uri="{FF2B5EF4-FFF2-40B4-BE49-F238E27FC236}">
                  <a16:creationId xmlns:a16="http://schemas.microsoft.com/office/drawing/2014/main" id="{C0BC3B98-B122-401E-954F-C4C6B51E1B97}"/>
                </a:ext>
              </a:extLst>
            </p:cNvPr>
            <p:cNvSpPr/>
            <p:nvPr/>
          </p:nvSpPr>
          <p:spPr>
            <a:xfrm rot="2700000">
              <a:off x="1371792" y="454371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BC0A446F-A833-45B2-B5C6-EEADD980AB84}"/>
                </a:ext>
              </a:extLst>
            </p:cNvPr>
            <p:cNvGrpSpPr/>
            <p:nvPr/>
          </p:nvGrpSpPr>
          <p:grpSpPr>
            <a:xfrm>
              <a:off x="-120906" y="5044410"/>
              <a:ext cx="2955511" cy="1818452"/>
              <a:chOff x="-120906" y="1221710"/>
              <a:chExt cx="2955511" cy="1818452"/>
            </a:xfrm>
          </p:grpSpPr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6F134230-26AA-400F-B779-EAB9BF449B7F}"/>
                  </a:ext>
                </a:extLst>
              </p:cNvPr>
              <p:cNvGrpSpPr/>
              <p:nvPr/>
            </p:nvGrpSpPr>
            <p:grpSpPr>
              <a:xfrm flipH="1">
                <a:off x="-120906" y="1221710"/>
                <a:ext cx="2955511" cy="1818452"/>
                <a:chOff x="1481283" y="3596120"/>
                <a:chExt cx="2685187" cy="1652128"/>
              </a:xfrm>
            </p:grpSpPr>
            <p:sp>
              <p:nvSpPr>
                <p:cNvPr id="842" name="星: 32 pt 841">
                  <a:extLst>
                    <a:ext uri="{FF2B5EF4-FFF2-40B4-BE49-F238E27FC236}">
                      <a16:creationId xmlns:a16="http://schemas.microsoft.com/office/drawing/2014/main" id="{B3BB35AC-764F-4BEE-A7C1-2095E8B258A4}"/>
                    </a:ext>
                  </a:extLst>
                </p:cNvPr>
                <p:cNvSpPr/>
                <p:nvPr/>
              </p:nvSpPr>
              <p:spPr bwMode="auto">
                <a:xfrm>
                  <a:off x="1656669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3" name="星: 32 pt 842">
                  <a:extLst>
                    <a:ext uri="{FF2B5EF4-FFF2-40B4-BE49-F238E27FC236}">
                      <a16:creationId xmlns:a16="http://schemas.microsoft.com/office/drawing/2014/main" id="{361E2959-8AAA-4A07-AF4E-79FD16CCECAF}"/>
                    </a:ext>
                  </a:extLst>
                </p:cNvPr>
                <p:cNvSpPr/>
                <p:nvPr/>
              </p:nvSpPr>
              <p:spPr bwMode="auto">
                <a:xfrm>
                  <a:off x="3253725" y="4338826"/>
                  <a:ext cx="737534" cy="737534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75000"/>
                      <a:lumOff val="25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4" name="円: 塗りつぶしなし 843">
                  <a:extLst>
                    <a:ext uri="{FF2B5EF4-FFF2-40B4-BE49-F238E27FC236}">
                      <a16:creationId xmlns:a16="http://schemas.microsoft.com/office/drawing/2014/main" id="{6120972E-F1E6-4F3A-96CE-605DC1D8FD66}"/>
                    </a:ext>
                  </a:extLst>
                </p:cNvPr>
                <p:cNvSpPr/>
                <p:nvPr/>
              </p:nvSpPr>
              <p:spPr bwMode="auto">
                <a:xfrm>
                  <a:off x="3180909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4382A979-1700-49B6-A976-B7B8B7EB6417}"/>
                    </a:ext>
                  </a:extLst>
                </p:cNvPr>
                <p:cNvSpPr/>
                <p:nvPr/>
              </p:nvSpPr>
              <p:spPr bwMode="auto">
                <a:xfrm>
                  <a:off x="3113680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6" name="アーチ 845">
                  <a:extLst>
                    <a:ext uri="{FF2B5EF4-FFF2-40B4-BE49-F238E27FC236}">
                      <a16:creationId xmlns:a16="http://schemas.microsoft.com/office/drawing/2014/main" id="{8758F5A2-FC80-4970-9DA5-F85266A277AD}"/>
                    </a:ext>
                  </a:extLst>
                </p:cNvPr>
                <p:cNvSpPr/>
                <p:nvPr/>
              </p:nvSpPr>
              <p:spPr bwMode="auto">
                <a:xfrm>
                  <a:off x="3078733" y="4166938"/>
                  <a:ext cx="1081312" cy="1081310"/>
                </a:xfrm>
                <a:prstGeom prst="blockArc">
                  <a:avLst>
                    <a:gd name="adj1" fmla="val 11476450"/>
                    <a:gd name="adj2" fmla="val 18485845"/>
                    <a:gd name="adj3" fmla="val 6626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369E3172-8583-460F-A202-8D654258AFA6}"/>
                    </a:ext>
                  </a:extLst>
                </p:cNvPr>
                <p:cNvSpPr/>
                <p:nvPr/>
              </p:nvSpPr>
              <p:spPr bwMode="auto">
                <a:xfrm rot="20700000">
                  <a:off x="2639630" y="3600617"/>
                  <a:ext cx="880721" cy="1249379"/>
                </a:xfrm>
                <a:custGeom>
                  <a:avLst/>
                  <a:gdLst>
                    <a:gd name="connsiteX0" fmla="*/ 880721 w 880721"/>
                    <a:gd name="connsiteY0" fmla="*/ 0 h 1249379"/>
                    <a:gd name="connsiteX1" fmla="*/ 880721 w 880721"/>
                    <a:gd name="connsiteY1" fmla="*/ 1249379 h 1249379"/>
                    <a:gd name="connsiteX2" fmla="*/ 787656 w 880721"/>
                    <a:gd name="connsiteY2" fmla="*/ 1249379 h 1249379"/>
                    <a:gd name="connsiteX3" fmla="*/ 787656 w 880721"/>
                    <a:gd name="connsiteY3" fmla="*/ 536412 h 1249379"/>
                    <a:gd name="connsiteX4" fmla="*/ 64849 w 880721"/>
                    <a:gd name="connsiteY4" fmla="*/ 953725 h 1249379"/>
                    <a:gd name="connsiteX5" fmla="*/ 39539 w 880721"/>
                    <a:gd name="connsiteY5" fmla="*/ 946943 h 1249379"/>
                    <a:gd name="connsiteX6" fmla="*/ 2485 w 880721"/>
                    <a:gd name="connsiteY6" fmla="*/ 882764 h 1249379"/>
                    <a:gd name="connsiteX7" fmla="*/ 9266 w 880721"/>
                    <a:gd name="connsiteY7" fmla="*/ 857454 h 1249379"/>
                    <a:gd name="connsiteX8" fmla="*/ 787656 w 880721"/>
                    <a:gd name="connsiteY8" fmla="*/ 408050 h 1249379"/>
                    <a:gd name="connsiteX9" fmla="*/ 787656 w 880721"/>
                    <a:gd name="connsiteY9" fmla="*/ 0 h 12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80721" h="1249379">
                      <a:moveTo>
                        <a:pt x="880721" y="0"/>
                      </a:moveTo>
                      <a:lnTo>
                        <a:pt x="880721" y="1249379"/>
                      </a:lnTo>
                      <a:lnTo>
                        <a:pt x="787656" y="1249379"/>
                      </a:lnTo>
                      <a:lnTo>
                        <a:pt x="787656" y="536412"/>
                      </a:lnTo>
                      <a:lnTo>
                        <a:pt x="64849" y="953725"/>
                      </a:lnTo>
                      <a:cubicBezTo>
                        <a:pt x="55986" y="958841"/>
                        <a:pt x="44655" y="955805"/>
                        <a:pt x="39539" y="946943"/>
                      </a:cubicBezTo>
                      <a:lnTo>
                        <a:pt x="2485" y="882764"/>
                      </a:lnTo>
                      <a:cubicBezTo>
                        <a:pt x="-2632" y="873902"/>
                        <a:pt x="404" y="862570"/>
                        <a:pt x="9266" y="857454"/>
                      </a:cubicBezTo>
                      <a:lnTo>
                        <a:pt x="787656" y="408050"/>
                      </a:lnTo>
                      <a:lnTo>
                        <a:pt x="78765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8" name="円: 塗りつぶしなし 847">
                  <a:extLst>
                    <a:ext uri="{FF2B5EF4-FFF2-40B4-BE49-F238E27FC236}">
                      <a16:creationId xmlns:a16="http://schemas.microsoft.com/office/drawing/2014/main" id="{5EB1A76A-71D4-48AC-95AD-7128E871F51E}"/>
                    </a:ext>
                  </a:extLst>
                </p:cNvPr>
                <p:cNvSpPr/>
                <p:nvPr/>
              </p:nvSpPr>
              <p:spPr bwMode="auto">
                <a:xfrm>
                  <a:off x="1584172" y="4273550"/>
                  <a:ext cx="876188" cy="876186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9" name="円: 塗りつぶしなし 848">
                  <a:extLst>
                    <a:ext uri="{FF2B5EF4-FFF2-40B4-BE49-F238E27FC236}">
                      <a16:creationId xmlns:a16="http://schemas.microsoft.com/office/drawing/2014/main" id="{68465253-24CB-417B-AE74-DC1096A4696A}"/>
                    </a:ext>
                  </a:extLst>
                </p:cNvPr>
                <p:cNvSpPr/>
                <p:nvPr/>
              </p:nvSpPr>
              <p:spPr bwMode="auto">
                <a:xfrm>
                  <a:off x="1516943" y="4206321"/>
                  <a:ext cx="1010646" cy="1010644"/>
                </a:xfrm>
                <a:prstGeom prst="donut">
                  <a:avLst>
                    <a:gd name="adj" fmla="val 8472"/>
                  </a:avLst>
                </a:prstGeom>
                <a:solidFill>
                  <a:sysClr val="windowText" lastClr="00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0" name="四角形: 角を丸くする 849">
                  <a:extLst>
                    <a:ext uri="{FF2B5EF4-FFF2-40B4-BE49-F238E27FC236}">
                      <a16:creationId xmlns:a16="http://schemas.microsoft.com/office/drawing/2014/main" id="{80C04B20-9E45-4057-B610-7B02F198151D}"/>
                    </a:ext>
                  </a:extLst>
                </p:cNvPr>
                <p:cNvSpPr/>
                <p:nvPr/>
              </p:nvSpPr>
              <p:spPr bwMode="auto">
                <a:xfrm rot="20700000">
                  <a:off x="2563055" y="4220940"/>
                  <a:ext cx="80851" cy="460467"/>
                </a:xfrm>
                <a:prstGeom prst="roundRect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1" name="四角形: 上の 2 つの角を丸める 850">
                  <a:extLst>
                    <a:ext uri="{FF2B5EF4-FFF2-40B4-BE49-F238E27FC236}">
                      <a16:creationId xmlns:a16="http://schemas.microsoft.com/office/drawing/2014/main" id="{5B7EF729-315F-4472-933E-02A8490C67B5}"/>
                    </a:ext>
                  </a:extLst>
                </p:cNvPr>
                <p:cNvSpPr/>
                <p:nvPr/>
              </p:nvSpPr>
              <p:spPr bwMode="auto">
                <a:xfrm>
                  <a:off x="2369345" y="4145756"/>
                  <a:ext cx="348130" cy="111788"/>
                </a:xfrm>
                <a:prstGeom prst="round2SameRect">
                  <a:avLst>
                    <a:gd name="adj1" fmla="val 50000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2" name="台形 851">
                  <a:extLst>
                    <a:ext uri="{FF2B5EF4-FFF2-40B4-BE49-F238E27FC236}">
                      <a16:creationId xmlns:a16="http://schemas.microsoft.com/office/drawing/2014/main" id="{1CA29927-3679-49DD-AF8E-A030BFC6D347}"/>
                    </a:ext>
                  </a:extLst>
                </p:cNvPr>
                <p:cNvSpPr/>
                <p:nvPr/>
              </p:nvSpPr>
              <p:spPr bwMode="auto">
                <a:xfrm rot="10800000">
                  <a:off x="3417538" y="3596120"/>
                  <a:ext cx="748932" cy="546323"/>
                </a:xfrm>
                <a:prstGeom prst="trapezoid">
                  <a:avLst/>
                </a:pr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3" name="アーチ 852">
                  <a:extLst>
                    <a:ext uri="{FF2B5EF4-FFF2-40B4-BE49-F238E27FC236}">
                      <a16:creationId xmlns:a16="http://schemas.microsoft.com/office/drawing/2014/main" id="{02D6D76C-9343-4CAD-99E6-4E2B1EE7A285}"/>
                    </a:ext>
                  </a:extLst>
                </p:cNvPr>
                <p:cNvSpPr/>
                <p:nvPr/>
              </p:nvSpPr>
              <p:spPr bwMode="auto">
                <a:xfrm>
                  <a:off x="1481283" y="4166938"/>
                  <a:ext cx="1081312" cy="1081310"/>
                </a:xfrm>
                <a:prstGeom prst="blockArc">
                  <a:avLst>
                    <a:gd name="adj1" fmla="val 11476450"/>
                    <a:gd name="adj2" fmla="val 19396920"/>
                    <a:gd name="adj3" fmla="val 7273"/>
                  </a:avLst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4" name="四角形: 角を丸くする 853">
                  <a:extLst>
                    <a:ext uri="{FF2B5EF4-FFF2-40B4-BE49-F238E27FC236}">
                      <a16:creationId xmlns:a16="http://schemas.microsoft.com/office/drawing/2014/main" id="{13A2477A-4283-43FC-B8C4-00D391804C93}"/>
                    </a:ext>
                  </a:extLst>
                </p:cNvPr>
                <p:cNvSpPr/>
                <p:nvPr/>
              </p:nvSpPr>
              <p:spPr bwMode="auto">
                <a:xfrm>
                  <a:off x="1514002" y="4156019"/>
                  <a:ext cx="755797" cy="50301"/>
                </a:xfrm>
                <a:prstGeom prst="round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5" name="楕円 854">
                  <a:extLst>
                    <a:ext uri="{FF2B5EF4-FFF2-40B4-BE49-F238E27FC236}">
                      <a16:creationId xmlns:a16="http://schemas.microsoft.com/office/drawing/2014/main" id="{316F8E1B-EB51-42C5-8209-17818075ADFA}"/>
                    </a:ext>
                  </a:extLst>
                </p:cNvPr>
                <p:cNvSpPr/>
                <p:nvPr/>
              </p:nvSpPr>
              <p:spPr bwMode="auto">
                <a:xfrm>
                  <a:off x="3494681" y="4587322"/>
                  <a:ext cx="248644" cy="24864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2BC007D1-E6AD-47F2-8AD2-2B08AB3027CA}"/>
                  </a:ext>
                </a:extLst>
              </p:cNvPr>
              <p:cNvGrpSpPr/>
              <p:nvPr/>
            </p:nvGrpSpPr>
            <p:grpSpPr>
              <a:xfrm>
                <a:off x="1081198" y="2183221"/>
                <a:ext cx="1343362" cy="532629"/>
                <a:chOff x="1081198" y="2183221"/>
                <a:chExt cx="1343362" cy="532629"/>
              </a:xfrm>
            </p:grpSpPr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8067C4A3-14A0-432D-8B30-CA16EFFA3442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1486564" y="1777855"/>
                  <a:ext cx="532629" cy="1343362"/>
                </a:xfrm>
                <a:custGeom>
                  <a:avLst/>
                  <a:gdLst>
                    <a:gd name="connsiteX0" fmla="*/ 483912 w 483912"/>
                    <a:gd name="connsiteY0" fmla="*/ 978535 h 1220492"/>
                    <a:gd name="connsiteX1" fmla="*/ 241956 w 483912"/>
                    <a:gd name="connsiteY1" fmla="*/ 1220492 h 1220492"/>
                    <a:gd name="connsiteX2" fmla="*/ 0 w 483912"/>
                    <a:gd name="connsiteY2" fmla="*/ 978535 h 1220492"/>
                    <a:gd name="connsiteX3" fmla="*/ 4916 w 483912"/>
                    <a:gd name="connsiteY3" fmla="*/ 929772 h 1220492"/>
                    <a:gd name="connsiteX4" fmla="*/ 6414 w 483912"/>
                    <a:gd name="connsiteY4" fmla="*/ 924946 h 1220492"/>
                    <a:gd name="connsiteX5" fmla="*/ 74367 w 483912"/>
                    <a:gd name="connsiteY5" fmla="*/ 172654 h 1220492"/>
                    <a:gd name="connsiteX6" fmla="*/ 73517 w 483912"/>
                    <a:gd name="connsiteY6" fmla="*/ 168442 h 1220492"/>
                    <a:gd name="connsiteX7" fmla="*/ 241957 w 483912"/>
                    <a:gd name="connsiteY7" fmla="*/ 0 h 1220492"/>
                    <a:gd name="connsiteX8" fmla="*/ 410397 w 483912"/>
                    <a:gd name="connsiteY8" fmla="*/ 168442 h 1220492"/>
                    <a:gd name="connsiteX9" fmla="*/ 409548 w 483912"/>
                    <a:gd name="connsiteY9" fmla="*/ 172644 h 1220492"/>
                    <a:gd name="connsiteX10" fmla="*/ 477503 w 483912"/>
                    <a:gd name="connsiteY10" fmla="*/ 924960 h 1220492"/>
                    <a:gd name="connsiteX11" fmla="*/ 478997 w 483912"/>
                    <a:gd name="connsiteY11" fmla="*/ 929772 h 1220492"/>
                    <a:gd name="connsiteX12" fmla="*/ 483912 w 483912"/>
                    <a:gd name="connsiteY12" fmla="*/ 978535 h 12204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83912" h="1220492">
                      <a:moveTo>
                        <a:pt x="483912" y="978535"/>
                      </a:moveTo>
                      <a:cubicBezTo>
                        <a:pt x="483912" y="1112164"/>
                        <a:pt x="375585" y="1220492"/>
                        <a:pt x="241956" y="1220492"/>
                      </a:cubicBezTo>
                      <a:cubicBezTo>
                        <a:pt x="108327" y="1220492"/>
                        <a:pt x="0" y="1112164"/>
                        <a:pt x="0" y="978535"/>
                      </a:cubicBezTo>
                      <a:cubicBezTo>
                        <a:pt x="0" y="961831"/>
                        <a:pt x="1693" y="945523"/>
                        <a:pt x="4916" y="929772"/>
                      </a:cubicBezTo>
                      <a:lnTo>
                        <a:pt x="6414" y="924946"/>
                      </a:lnTo>
                      <a:lnTo>
                        <a:pt x="74367" y="172654"/>
                      </a:lnTo>
                      <a:lnTo>
                        <a:pt x="73517" y="168442"/>
                      </a:lnTo>
                      <a:cubicBezTo>
                        <a:pt x="73517" y="75414"/>
                        <a:pt x="148930" y="0"/>
                        <a:pt x="241957" y="0"/>
                      </a:cubicBezTo>
                      <a:cubicBezTo>
                        <a:pt x="334984" y="0"/>
                        <a:pt x="410397" y="75414"/>
                        <a:pt x="410397" y="168442"/>
                      </a:cubicBezTo>
                      <a:lnTo>
                        <a:pt x="409548" y="172644"/>
                      </a:lnTo>
                      <a:lnTo>
                        <a:pt x="477503" y="924960"/>
                      </a:lnTo>
                      <a:lnTo>
                        <a:pt x="478997" y="929772"/>
                      </a:lnTo>
                      <a:cubicBezTo>
                        <a:pt x="482220" y="945523"/>
                        <a:pt x="483912" y="961831"/>
                        <a:pt x="483912" y="978535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1" name="楕円 840">
                  <a:extLst>
                    <a:ext uri="{FF2B5EF4-FFF2-40B4-BE49-F238E27FC236}">
                      <a16:creationId xmlns:a16="http://schemas.microsoft.com/office/drawing/2014/main" id="{3C2256D6-D3A9-4DE1-A37C-BC05FD91258C}"/>
                    </a:ext>
                  </a:extLst>
                </p:cNvPr>
                <p:cNvSpPr/>
                <p:nvPr/>
              </p:nvSpPr>
              <p:spPr bwMode="auto">
                <a:xfrm flipH="1">
                  <a:off x="1218497" y="2325380"/>
                  <a:ext cx="248312" cy="248312"/>
                </a:xfrm>
                <a:prstGeom prst="ellipse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DA3706A2-F219-4471-80F1-ECD47B2D0EA0}"/>
                </a:ext>
              </a:extLst>
            </p:cNvPr>
            <p:cNvGrpSpPr/>
            <p:nvPr/>
          </p:nvGrpSpPr>
          <p:grpSpPr>
            <a:xfrm rot="12600000">
              <a:off x="1310522" y="5907461"/>
              <a:ext cx="262583" cy="432733"/>
              <a:chOff x="1213593" y="2419138"/>
              <a:chExt cx="262583" cy="432733"/>
            </a:xfrm>
          </p:grpSpPr>
          <p:sp>
            <p:nvSpPr>
              <p:cNvPr id="836" name="四角形: 上の 2 つの角を丸める 835">
                <a:extLst>
                  <a:ext uri="{FF2B5EF4-FFF2-40B4-BE49-F238E27FC236}">
                    <a16:creationId xmlns:a16="http://schemas.microsoft.com/office/drawing/2014/main" id="{9C80C6F2-E395-4E43-989F-30412FE18B86}"/>
                  </a:ext>
                </a:extLst>
              </p:cNvPr>
              <p:cNvSpPr/>
              <p:nvPr/>
            </p:nvSpPr>
            <p:spPr bwMode="auto">
              <a:xfrm flipH="1">
                <a:off x="1305955" y="2419138"/>
                <a:ext cx="77859" cy="37693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7" name="四角形: 上の 2 つの角を丸める 836">
                <a:extLst>
                  <a:ext uri="{FF2B5EF4-FFF2-40B4-BE49-F238E27FC236}">
                    <a16:creationId xmlns:a16="http://schemas.microsoft.com/office/drawing/2014/main" id="{7AF4B452-FA46-43FE-82E5-BD6394A98087}"/>
                  </a:ext>
                </a:extLst>
              </p:cNvPr>
              <p:cNvSpPr/>
              <p:nvPr/>
            </p:nvSpPr>
            <p:spPr bwMode="auto">
              <a:xfrm rot="18900000" flipH="1">
                <a:off x="1213593" y="2758527"/>
                <a:ext cx="262583" cy="93344"/>
              </a:xfrm>
              <a:prstGeom prst="round2SameRect">
                <a:avLst>
                  <a:gd name="adj1" fmla="val 32959"/>
                  <a:gd name="adj2" fmla="val 2170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809" name="グループ化 808">
              <a:extLst>
                <a:ext uri="{FF2B5EF4-FFF2-40B4-BE49-F238E27FC236}">
                  <a16:creationId xmlns:a16="http://schemas.microsoft.com/office/drawing/2014/main" id="{64F7335B-BA86-4C02-913C-315BE13199B0}"/>
                </a:ext>
              </a:extLst>
            </p:cNvPr>
            <p:cNvGrpSpPr/>
            <p:nvPr/>
          </p:nvGrpSpPr>
          <p:grpSpPr>
            <a:xfrm>
              <a:off x="601752" y="4704248"/>
              <a:ext cx="652877" cy="334322"/>
              <a:chOff x="671569" y="862641"/>
              <a:chExt cx="683016" cy="349755"/>
            </a:xfrm>
          </p:grpSpPr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2126E55-BC92-4E13-B3A3-DB3D9AB3FFAF}"/>
                  </a:ext>
                </a:extLst>
              </p:cNvPr>
              <p:cNvSpPr/>
              <p:nvPr/>
            </p:nvSpPr>
            <p:spPr bwMode="auto">
              <a:xfrm rot="16200000" flipH="1">
                <a:off x="705980" y="841278"/>
                <a:ext cx="327463" cy="396286"/>
              </a:xfrm>
              <a:custGeom>
                <a:avLst/>
                <a:gdLst>
                  <a:gd name="connsiteX0" fmla="*/ 0 w 297512"/>
                  <a:gd name="connsiteY0" fmla="*/ 360040 h 360040"/>
                  <a:gd name="connsiteX1" fmla="*/ 0 w 297512"/>
                  <a:gd name="connsiteY1" fmla="*/ 148756 h 360040"/>
                  <a:gd name="connsiteX2" fmla="*/ 148756 w 297512"/>
                  <a:gd name="connsiteY2" fmla="*/ 0 h 360040"/>
                  <a:gd name="connsiteX3" fmla="*/ 297512 w 297512"/>
                  <a:gd name="connsiteY3" fmla="*/ 148756 h 360040"/>
                  <a:gd name="connsiteX4" fmla="*/ 297512 w 297512"/>
                  <a:gd name="connsiteY4" fmla="*/ 360040 h 360040"/>
                  <a:gd name="connsiteX5" fmla="*/ 212509 w 297512"/>
                  <a:gd name="connsiteY5" fmla="*/ 360040 h 360040"/>
                  <a:gd name="connsiteX6" fmla="*/ 212509 w 297512"/>
                  <a:gd name="connsiteY6" fmla="*/ 148756 h 360040"/>
                  <a:gd name="connsiteX7" fmla="*/ 148756 w 297512"/>
                  <a:gd name="connsiteY7" fmla="*/ 85003 h 360040"/>
                  <a:gd name="connsiteX8" fmla="*/ 148756 w 297512"/>
                  <a:gd name="connsiteY8" fmla="*/ 85004 h 360040"/>
                  <a:gd name="connsiteX9" fmla="*/ 85003 w 297512"/>
                  <a:gd name="connsiteY9" fmla="*/ 148757 h 360040"/>
                  <a:gd name="connsiteX10" fmla="*/ 85004 w 297512"/>
                  <a:gd name="connsiteY10" fmla="*/ 360040 h 360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7512" h="360040">
                    <a:moveTo>
                      <a:pt x="0" y="360040"/>
                    </a:moveTo>
                    <a:lnTo>
                      <a:pt x="0" y="148756"/>
                    </a:lnTo>
                    <a:cubicBezTo>
                      <a:pt x="0" y="66600"/>
                      <a:pt x="66600" y="0"/>
                      <a:pt x="148756" y="0"/>
                    </a:cubicBezTo>
                    <a:cubicBezTo>
                      <a:pt x="230912" y="0"/>
                      <a:pt x="297512" y="66600"/>
                      <a:pt x="297512" y="148756"/>
                    </a:cubicBezTo>
                    <a:lnTo>
                      <a:pt x="297512" y="360040"/>
                    </a:lnTo>
                    <a:lnTo>
                      <a:pt x="212509" y="360040"/>
                    </a:lnTo>
                    <a:lnTo>
                      <a:pt x="212509" y="148756"/>
                    </a:lnTo>
                    <a:cubicBezTo>
                      <a:pt x="212509" y="113546"/>
                      <a:pt x="183966" y="85003"/>
                      <a:pt x="148756" y="85003"/>
                    </a:cubicBezTo>
                    <a:lnTo>
                      <a:pt x="148756" y="85004"/>
                    </a:lnTo>
                    <a:cubicBezTo>
                      <a:pt x="113546" y="85004"/>
                      <a:pt x="85003" y="113547"/>
                      <a:pt x="85003" y="148757"/>
                    </a:cubicBezTo>
                    <a:lnTo>
                      <a:pt x="85004" y="36004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4" name="四角形: 角を丸くする 833">
                <a:extLst>
                  <a:ext uri="{FF2B5EF4-FFF2-40B4-BE49-F238E27FC236}">
                    <a16:creationId xmlns:a16="http://schemas.microsoft.com/office/drawing/2014/main" id="{2A6E4162-5174-4C97-BE82-B652CAF07A26}"/>
                  </a:ext>
                </a:extLst>
              </p:cNvPr>
              <p:cNvSpPr/>
              <p:nvPr/>
            </p:nvSpPr>
            <p:spPr bwMode="auto">
              <a:xfrm flipH="1">
                <a:off x="928075" y="862641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5" name="四角形: 角を丸くする 834">
                <a:extLst>
                  <a:ext uri="{FF2B5EF4-FFF2-40B4-BE49-F238E27FC236}">
                    <a16:creationId xmlns:a16="http://schemas.microsoft.com/office/drawing/2014/main" id="{DCC97AB5-EDCC-492F-8BA0-DC2EF9A7B4CD}"/>
                  </a:ext>
                </a:extLst>
              </p:cNvPr>
              <p:cNvSpPr/>
              <p:nvPr/>
            </p:nvSpPr>
            <p:spPr bwMode="auto">
              <a:xfrm flipH="1">
                <a:off x="1007835" y="1093287"/>
                <a:ext cx="346750" cy="119109"/>
              </a:xfrm>
              <a:prstGeom prst="roundRect">
                <a:avLst/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10" name="四角形: 上の 2 つの角を丸める 809">
              <a:extLst>
                <a:ext uri="{FF2B5EF4-FFF2-40B4-BE49-F238E27FC236}">
                  <a16:creationId xmlns:a16="http://schemas.microsoft.com/office/drawing/2014/main" id="{CC0E2C47-EFBD-4318-B961-7414C729D8C2}"/>
                </a:ext>
              </a:extLst>
            </p:cNvPr>
            <p:cNvSpPr/>
            <p:nvPr/>
          </p:nvSpPr>
          <p:spPr>
            <a:xfrm>
              <a:off x="930010" y="4673331"/>
              <a:ext cx="216175" cy="173580"/>
            </a:xfrm>
            <a:prstGeom prst="round2SameRect">
              <a:avLst>
                <a:gd name="adj1" fmla="val 32747"/>
                <a:gd name="adj2" fmla="val 35085"/>
              </a:avLst>
            </a:pr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1" name="グループ化 810">
              <a:extLst>
                <a:ext uri="{FF2B5EF4-FFF2-40B4-BE49-F238E27FC236}">
                  <a16:creationId xmlns:a16="http://schemas.microsoft.com/office/drawing/2014/main" id="{3FE1B0D5-2EB9-4777-AA31-FA066EC2C339}"/>
                </a:ext>
              </a:extLst>
            </p:cNvPr>
            <p:cNvGrpSpPr/>
            <p:nvPr/>
          </p:nvGrpSpPr>
          <p:grpSpPr>
            <a:xfrm rot="20700000">
              <a:off x="1249972" y="5303306"/>
              <a:ext cx="351331" cy="680466"/>
              <a:chOff x="1042107" y="1854931"/>
              <a:chExt cx="351331" cy="680466"/>
            </a:xfrm>
          </p:grpSpPr>
          <p:sp>
            <p:nvSpPr>
              <p:cNvPr id="831" name="台形 329">
                <a:extLst>
                  <a:ext uri="{FF2B5EF4-FFF2-40B4-BE49-F238E27FC236}">
                    <a16:creationId xmlns:a16="http://schemas.microsoft.com/office/drawing/2014/main" id="{AEAA3381-A761-4C7D-BED2-885F73F156EB}"/>
                  </a:ext>
                </a:extLst>
              </p:cNvPr>
              <p:cNvSpPr/>
              <p:nvPr/>
            </p:nvSpPr>
            <p:spPr>
              <a:xfrm rot="10800000">
                <a:off x="1171451" y="1854931"/>
                <a:ext cx="221987" cy="544249"/>
              </a:xfrm>
              <a:custGeom>
                <a:avLst/>
                <a:gdLst>
                  <a:gd name="connsiteX0" fmla="*/ 0 w 199873"/>
                  <a:gd name="connsiteY0" fmla="*/ 536012 h 536012"/>
                  <a:gd name="connsiteX1" fmla="*/ 37780 w 199873"/>
                  <a:gd name="connsiteY1" fmla="*/ 0 h 536012"/>
                  <a:gd name="connsiteX2" fmla="*/ 162093 w 199873"/>
                  <a:gd name="connsiteY2" fmla="*/ 0 h 536012"/>
                  <a:gd name="connsiteX3" fmla="*/ 199873 w 199873"/>
                  <a:gd name="connsiteY3" fmla="*/ 536012 h 536012"/>
                  <a:gd name="connsiteX4" fmla="*/ 0 w 199873"/>
                  <a:gd name="connsiteY4" fmla="*/ 536012 h 536012"/>
                  <a:gd name="connsiteX0" fmla="*/ 0 w 207595"/>
                  <a:gd name="connsiteY0" fmla="*/ 536012 h 552394"/>
                  <a:gd name="connsiteX1" fmla="*/ 37780 w 207595"/>
                  <a:gd name="connsiteY1" fmla="*/ 0 h 552394"/>
                  <a:gd name="connsiteX2" fmla="*/ 162093 w 207595"/>
                  <a:gd name="connsiteY2" fmla="*/ 0 h 552394"/>
                  <a:gd name="connsiteX3" fmla="*/ 199873 w 207595"/>
                  <a:gd name="connsiteY3" fmla="*/ 536012 h 552394"/>
                  <a:gd name="connsiteX4" fmla="*/ 0 w 207595"/>
                  <a:gd name="connsiteY4" fmla="*/ 536012 h 552394"/>
                  <a:gd name="connsiteX0" fmla="*/ 0 w 212786"/>
                  <a:gd name="connsiteY0" fmla="*/ 536012 h 539200"/>
                  <a:gd name="connsiteX1" fmla="*/ 37780 w 212786"/>
                  <a:gd name="connsiteY1" fmla="*/ 0 h 539200"/>
                  <a:gd name="connsiteX2" fmla="*/ 162093 w 212786"/>
                  <a:gd name="connsiteY2" fmla="*/ 0 h 539200"/>
                  <a:gd name="connsiteX3" fmla="*/ 205626 w 212786"/>
                  <a:gd name="connsiteY3" fmla="*/ 514545 h 539200"/>
                  <a:gd name="connsiteX4" fmla="*/ 0 w 212786"/>
                  <a:gd name="connsiteY4" fmla="*/ 536012 h 539200"/>
                  <a:gd name="connsiteX0" fmla="*/ 0 w 221987"/>
                  <a:gd name="connsiteY0" fmla="*/ 536012 h 544249"/>
                  <a:gd name="connsiteX1" fmla="*/ 37780 w 221987"/>
                  <a:gd name="connsiteY1" fmla="*/ 0 h 544249"/>
                  <a:gd name="connsiteX2" fmla="*/ 162093 w 221987"/>
                  <a:gd name="connsiteY2" fmla="*/ 0 h 544249"/>
                  <a:gd name="connsiteX3" fmla="*/ 205626 w 221987"/>
                  <a:gd name="connsiteY3" fmla="*/ 514545 h 544249"/>
                  <a:gd name="connsiteX4" fmla="*/ 0 w 221987"/>
                  <a:gd name="connsiteY4" fmla="*/ 536012 h 544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987" h="544249">
                    <a:moveTo>
                      <a:pt x="0" y="536012"/>
                    </a:moveTo>
                    <a:lnTo>
                      <a:pt x="37780" y="0"/>
                    </a:lnTo>
                    <a:lnTo>
                      <a:pt x="162093" y="0"/>
                    </a:lnTo>
                    <a:cubicBezTo>
                      <a:pt x="174686" y="178671"/>
                      <a:pt x="256152" y="464215"/>
                      <a:pt x="205626" y="514545"/>
                    </a:cubicBezTo>
                    <a:cubicBezTo>
                      <a:pt x="155100" y="564875"/>
                      <a:pt x="66624" y="536012"/>
                      <a:pt x="0" y="53601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775EF342-198B-40D5-993B-9C7055FD2187}"/>
                  </a:ext>
                </a:extLst>
              </p:cNvPr>
              <p:cNvSpPr/>
              <p:nvPr/>
            </p:nvSpPr>
            <p:spPr>
              <a:xfrm>
                <a:off x="1042107" y="2363108"/>
                <a:ext cx="343610" cy="172289"/>
              </a:xfrm>
              <a:custGeom>
                <a:avLst/>
                <a:gdLst>
                  <a:gd name="connsiteX0" fmla="*/ 92869 w 415554"/>
                  <a:gd name="connsiteY0" fmla="*/ 0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16" fmla="*/ 92869 w 415554"/>
                  <a:gd name="connsiteY16" fmla="*/ 0 h 185737"/>
                  <a:gd name="connsiteX0" fmla="*/ 92869 w 415554"/>
                  <a:gd name="connsiteY0" fmla="*/ 796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17" fmla="*/ 92869 w 415554"/>
                  <a:gd name="connsiteY17" fmla="*/ 796 h 186533"/>
                  <a:gd name="connsiteX0" fmla="*/ 0 w 415554"/>
                  <a:gd name="connsiteY0" fmla="*/ 93665 h 186533"/>
                  <a:gd name="connsiteX1" fmla="*/ 93896 w 415554"/>
                  <a:gd name="connsiteY1" fmla="*/ 0 h 186533"/>
                  <a:gd name="connsiteX2" fmla="*/ 203774 w 415554"/>
                  <a:gd name="connsiteY2" fmla="*/ 796 h 186533"/>
                  <a:gd name="connsiteX3" fmla="*/ 220940 w 415554"/>
                  <a:gd name="connsiteY3" fmla="*/ 796 h 186533"/>
                  <a:gd name="connsiteX4" fmla="*/ 233621 w 415554"/>
                  <a:gd name="connsiteY4" fmla="*/ 11093 h 186533"/>
                  <a:gd name="connsiteX5" fmla="*/ 308980 w 415554"/>
                  <a:gd name="connsiteY5" fmla="*/ 28180 h 186533"/>
                  <a:gd name="connsiteX6" fmla="*/ 384339 w 415554"/>
                  <a:gd name="connsiteY6" fmla="*/ 11093 h 186533"/>
                  <a:gd name="connsiteX7" fmla="*/ 386521 w 415554"/>
                  <a:gd name="connsiteY7" fmla="*/ 9321 h 186533"/>
                  <a:gd name="connsiteX8" fmla="*/ 398771 w 415554"/>
                  <a:gd name="connsiteY8" fmla="*/ 17580 h 186533"/>
                  <a:gd name="connsiteX9" fmla="*/ 415554 w 415554"/>
                  <a:gd name="connsiteY9" fmla="*/ 58098 h 186533"/>
                  <a:gd name="connsiteX10" fmla="*/ 415554 w 415554"/>
                  <a:gd name="connsiteY10" fmla="*/ 162822 h 186533"/>
                  <a:gd name="connsiteX11" fmla="*/ 391843 w 415554"/>
                  <a:gd name="connsiteY11" fmla="*/ 186533 h 186533"/>
                  <a:gd name="connsiteX12" fmla="*/ 345384 w 415554"/>
                  <a:gd name="connsiteY12" fmla="*/ 186533 h 186533"/>
                  <a:gd name="connsiteX13" fmla="*/ 170183 w 415554"/>
                  <a:gd name="connsiteY13" fmla="*/ 186533 h 186533"/>
                  <a:gd name="connsiteX14" fmla="*/ 40379 w 415554"/>
                  <a:gd name="connsiteY14" fmla="*/ 186533 h 186533"/>
                  <a:gd name="connsiteX15" fmla="*/ 0 w 415554"/>
                  <a:gd name="connsiteY15" fmla="*/ 146154 h 186533"/>
                  <a:gd name="connsiteX16" fmla="*/ 0 w 415554"/>
                  <a:gd name="connsiteY16" fmla="*/ 93665 h 186533"/>
                  <a:gd name="connsiteX0" fmla="*/ 0 w 415554"/>
                  <a:gd name="connsiteY0" fmla="*/ 92869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  <a:gd name="connsiteX15" fmla="*/ 0 w 415554"/>
                  <a:gd name="connsiteY15" fmla="*/ 92869 h 185737"/>
                  <a:gd name="connsiteX0" fmla="*/ 0 w 415554"/>
                  <a:gd name="connsiteY0" fmla="*/ 145358 h 185737"/>
                  <a:gd name="connsiteX1" fmla="*/ 203774 w 415554"/>
                  <a:gd name="connsiteY1" fmla="*/ 0 h 185737"/>
                  <a:gd name="connsiteX2" fmla="*/ 220940 w 415554"/>
                  <a:gd name="connsiteY2" fmla="*/ 0 h 185737"/>
                  <a:gd name="connsiteX3" fmla="*/ 233621 w 415554"/>
                  <a:gd name="connsiteY3" fmla="*/ 10297 h 185737"/>
                  <a:gd name="connsiteX4" fmla="*/ 308980 w 415554"/>
                  <a:gd name="connsiteY4" fmla="*/ 27384 h 185737"/>
                  <a:gd name="connsiteX5" fmla="*/ 384339 w 415554"/>
                  <a:gd name="connsiteY5" fmla="*/ 10297 h 185737"/>
                  <a:gd name="connsiteX6" fmla="*/ 386521 w 415554"/>
                  <a:gd name="connsiteY6" fmla="*/ 8525 h 185737"/>
                  <a:gd name="connsiteX7" fmla="*/ 398771 w 415554"/>
                  <a:gd name="connsiteY7" fmla="*/ 16784 h 185737"/>
                  <a:gd name="connsiteX8" fmla="*/ 415554 w 415554"/>
                  <a:gd name="connsiteY8" fmla="*/ 57302 h 185737"/>
                  <a:gd name="connsiteX9" fmla="*/ 415554 w 415554"/>
                  <a:gd name="connsiteY9" fmla="*/ 162026 h 185737"/>
                  <a:gd name="connsiteX10" fmla="*/ 391843 w 415554"/>
                  <a:gd name="connsiteY10" fmla="*/ 185737 h 185737"/>
                  <a:gd name="connsiteX11" fmla="*/ 345384 w 415554"/>
                  <a:gd name="connsiteY11" fmla="*/ 185737 h 185737"/>
                  <a:gd name="connsiteX12" fmla="*/ 170183 w 415554"/>
                  <a:gd name="connsiteY12" fmla="*/ 185737 h 185737"/>
                  <a:gd name="connsiteX13" fmla="*/ 40379 w 415554"/>
                  <a:gd name="connsiteY13" fmla="*/ 185737 h 185737"/>
                  <a:gd name="connsiteX14" fmla="*/ 0 w 415554"/>
                  <a:gd name="connsiteY14" fmla="*/ 145358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15554" h="185737">
                    <a:moveTo>
                      <a:pt x="0" y="145358"/>
                    </a:moveTo>
                    <a:lnTo>
                      <a:pt x="203774" y="0"/>
                    </a:lnTo>
                    <a:lnTo>
                      <a:pt x="220940" y="0"/>
                    </a:lnTo>
                    <a:lnTo>
                      <a:pt x="233621" y="10297"/>
                    </a:lnTo>
                    <a:cubicBezTo>
                      <a:pt x="252907" y="20854"/>
                      <a:pt x="279551" y="27384"/>
                      <a:pt x="308980" y="27384"/>
                    </a:cubicBezTo>
                    <a:cubicBezTo>
                      <a:pt x="338410" y="27384"/>
                      <a:pt x="365053" y="20854"/>
                      <a:pt x="384339" y="10297"/>
                    </a:cubicBezTo>
                    <a:lnTo>
                      <a:pt x="386521" y="8525"/>
                    </a:lnTo>
                    <a:lnTo>
                      <a:pt x="398771" y="16784"/>
                    </a:lnTo>
                    <a:cubicBezTo>
                      <a:pt x="409140" y="27153"/>
                      <a:pt x="415554" y="41479"/>
                      <a:pt x="415554" y="57302"/>
                    </a:cubicBezTo>
                    <a:lnTo>
                      <a:pt x="415554" y="162026"/>
                    </a:lnTo>
                    <a:cubicBezTo>
                      <a:pt x="415554" y="175121"/>
                      <a:pt x="404938" y="185737"/>
                      <a:pt x="391843" y="185737"/>
                    </a:cubicBezTo>
                    <a:lnTo>
                      <a:pt x="345384" y="185737"/>
                    </a:lnTo>
                    <a:lnTo>
                      <a:pt x="170183" y="185737"/>
                    </a:lnTo>
                    <a:lnTo>
                      <a:pt x="40379" y="185737"/>
                    </a:lnTo>
                    <a:cubicBezTo>
                      <a:pt x="18078" y="185737"/>
                      <a:pt x="0" y="167659"/>
                      <a:pt x="0" y="145358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12" name="台形 975">
              <a:extLst>
                <a:ext uri="{FF2B5EF4-FFF2-40B4-BE49-F238E27FC236}">
                  <a16:creationId xmlns:a16="http://schemas.microsoft.com/office/drawing/2014/main" id="{025150B7-952C-43D1-B116-27911B9973F2}"/>
                </a:ext>
              </a:extLst>
            </p:cNvPr>
            <p:cNvSpPr/>
            <p:nvPr/>
          </p:nvSpPr>
          <p:spPr>
            <a:xfrm rot="15300000">
              <a:off x="1550131" y="4950910"/>
              <a:ext cx="437401" cy="843398"/>
            </a:xfrm>
            <a:custGeom>
              <a:avLst/>
              <a:gdLst>
                <a:gd name="connsiteX0" fmla="*/ 0 w 409370"/>
                <a:gd name="connsiteY0" fmla="*/ 684180 h 684180"/>
                <a:gd name="connsiteX1" fmla="*/ 45628 w 409370"/>
                <a:gd name="connsiteY1" fmla="*/ 0 h 684180"/>
                <a:gd name="connsiteX2" fmla="*/ 363742 w 409370"/>
                <a:gd name="connsiteY2" fmla="*/ 0 h 684180"/>
                <a:gd name="connsiteX3" fmla="*/ 409370 w 409370"/>
                <a:gd name="connsiteY3" fmla="*/ 684180 h 684180"/>
                <a:gd name="connsiteX4" fmla="*/ 0 w 409370"/>
                <a:gd name="connsiteY4" fmla="*/ 684180 h 684180"/>
                <a:gd name="connsiteX0" fmla="*/ 36302 w 445672"/>
                <a:gd name="connsiteY0" fmla="*/ 684180 h 708019"/>
                <a:gd name="connsiteX1" fmla="*/ 81930 w 445672"/>
                <a:gd name="connsiteY1" fmla="*/ 0 h 708019"/>
                <a:gd name="connsiteX2" fmla="*/ 400044 w 445672"/>
                <a:gd name="connsiteY2" fmla="*/ 0 h 708019"/>
                <a:gd name="connsiteX3" fmla="*/ 445672 w 445672"/>
                <a:gd name="connsiteY3" fmla="*/ 684180 h 708019"/>
                <a:gd name="connsiteX4" fmla="*/ 36302 w 445672"/>
                <a:gd name="connsiteY4" fmla="*/ 684180 h 708019"/>
                <a:gd name="connsiteX0" fmla="*/ 53374 w 397680"/>
                <a:gd name="connsiteY0" fmla="*/ 662170 h 693442"/>
                <a:gd name="connsiteX1" fmla="*/ 33938 w 397680"/>
                <a:gd name="connsiteY1" fmla="*/ 0 h 693442"/>
                <a:gd name="connsiteX2" fmla="*/ 352052 w 397680"/>
                <a:gd name="connsiteY2" fmla="*/ 0 h 693442"/>
                <a:gd name="connsiteX3" fmla="*/ 397680 w 397680"/>
                <a:gd name="connsiteY3" fmla="*/ 684180 h 693442"/>
                <a:gd name="connsiteX4" fmla="*/ 53374 w 397680"/>
                <a:gd name="connsiteY4" fmla="*/ 662170 h 693442"/>
                <a:gd name="connsiteX0" fmla="*/ 50381 w 394687"/>
                <a:gd name="connsiteY0" fmla="*/ 662170 h 696706"/>
                <a:gd name="connsiteX1" fmla="*/ 30945 w 394687"/>
                <a:gd name="connsiteY1" fmla="*/ 0 h 696706"/>
                <a:gd name="connsiteX2" fmla="*/ 349059 w 394687"/>
                <a:gd name="connsiteY2" fmla="*/ 0 h 696706"/>
                <a:gd name="connsiteX3" fmla="*/ 394687 w 394687"/>
                <a:gd name="connsiteY3" fmla="*/ 684180 h 696706"/>
                <a:gd name="connsiteX4" fmla="*/ 50381 w 394687"/>
                <a:gd name="connsiteY4" fmla="*/ 662170 h 696706"/>
                <a:gd name="connsiteX0" fmla="*/ 50381 w 394687"/>
                <a:gd name="connsiteY0" fmla="*/ 820306 h 854842"/>
                <a:gd name="connsiteX1" fmla="*/ 30945 w 394687"/>
                <a:gd name="connsiteY1" fmla="*/ 158136 h 854842"/>
                <a:gd name="connsiteX2" fmla="*/ 356918 w 394687"/>
                <a:gd name="connsiteY2" fmla="*/ 0 h 854842"/>
                <a:gd name="connsiteX3" fmla="*/ 394687 w 394687"/>
                <a:gd name="connsiteY3" fmla="*/ 842316 h 854842"/>
                <a:gd name="connsiteX4" fmla="*/ 50381 w 394687"/>
                <a:gd name="connsiteY4" fmla="*/ 820306 h 854842"/>
                <a:gd name="connsiteX0" fmla="*/ 80926 w 425232"/>
                <a:gd name="connsiteY0" fmla="*/ 820306 h 871332"/>
                <a:gd name="connsiteX1" fmla="*/ 4635 w 425232"/>
                <a:gd name="connsiteY1" fmla="*/ 241512 h 871332"/>
                <a:gd name="connsiteX2" fmla="*/ 387463 w 425232"/>
                <a:gd name="connsiteY2" fmla="*/ 0 h 871332"/>
                <a:gd name="connsiteX3" fmla="*/ 425232 w 425232"/>
                <a:gd name="connsiteY3" fmla="*/ 842316 h 871332"/>
                <a:gd name="connsiteX4" fmla="*/ 80926 w 425232"/>
                <a:gd name="connsiteY4" fmla="*/ 820306 h 871332"/>
                <a:gd name="connsiteX0" fmla="*/ 77688 w 421994"/>
                <a:gd name="connsiteY0" fmla="*/ 820306 h 874306"/>
                <a:gd name="connsiteX1" fmla="*/ 4973 w 421994"/>
                <a:gd name="connsiteY1" fmla="*/ 200562 h 874306"/>
                <a:gd name="connsiteX2" fmla="*/ 384225 w 421994"/>
                <a:gd name="connsiteY2" fmla="*/ 0 h 874306"/>
                <a:gd name="connsiteX3" fmla="*/ 421994 w 421994"/>
                <a:gd name="connsiteY3" fmla="*/ 842316 h 874306"/>
                <a:gd name="connsiteX4" fmla="*/ 77688 w 421994"/>
                <a:gd name="connsiteY4" fmla="*/ 820306 h 874306"/>
                <a:gd name="connsiteX0" fmla="*/ 59445 w 426213"/>
                <a:gd name="connsiteY0" fmla="*/ 747727 h 842752"/>
                <a:gd name="connsiteX1" fmla="*/ 9192 w 426213"/>
                <a:gd name="connsiteY1" fmla="*/ 200562 h 842752"/>
                <a:gd name="connsiteX2" fmla="*/ 388444 w 426213"/>
                <a:gd name="connsiteY2" fmla="*/ 0 h 842752"/>
                <a:gd name="connsiteX3" fmla="*/ 426213 w 426213"/>
                <a:gd name="connsiteY3" fmla="*/ 842316 h 842752"/>
                <a:gd name="connsiteX4" fmla="*/ 59445 w 426213"/>
                <a:gd name="connsiteY4" fmla="*/ 747727 h 842752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72614 w 439382"/>
                <a:gd name="connsiteY0" fmla="*/ 747727 h 843247"/>
                <a:gd name="connsiteX1" fmla="*/ 6197 w 439382"/>
                <a:gd name="connsiteY1" fmla="*/ 172564 h 843247"/>
                <a:gd name="connsiteX2" fmla="*/ 401613 w 439382"/>
                <a:gd name="connsiteY2" fmla="*/ 0 h 843247"/>
                <a:gd name="connsiteX3" fmla="*/ 439382 w 439382"/>
                <a:gd name="connsiteY3" fmla="*/ 842316 h 843247"/>
                <a:gd name="connsiteX4" fmla="*/ 72614 w 439382"/>
                <a:gd name="connsiteY4" fmla="*/ 747727 h 843247"/>
                <a:gd name="connsiteX0" fmla="*/ 86788 w 437401"/>
                <a:gd name="connsiteY0" fmla="*/ 748769 h 843398"/>
                <a:gd name="connsiteX1" fmla="*/ 4216 w 437401"/>
                <a:gd name="connsiteY1" fmla="*/ 172564 h 843398"/>
                <a:gd name="connsiteX2" fmla="*/ 399632 w 437401"/>
                <a:gd name="connsiteY2" fmla="*/ 0 h 843398"/>
                <a:gd name="connsiteX3" fmla="*/ 437401 w 437401"/>
                <a:gd name="connsiteY3" fmla="*/ 842316 h 843398"/>
                <a:gd name="connsiteX4" fmla="*/ 86788 w 437401"/>
                <a:gd name="connsiteY4" fmla="*/ 748769 h 843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401" h="843398">
                  <a:moveTo>
                    <a:pt x="86788" y="748769"/>
                  </a:moveTo>
                  <a:cubicBezTo>
                    <a:pt x="14590" y="637144"/>
                    <a:pt x="-10993" y="400624"/>
                    <a:pt x="4216" y="172564"/>
                  </a:cubicBezTo>
                  <a:lnTo>
                    <a:pt x="399632" y="0"/>
                  </a:lnTo>
                  <a:lnTo>
                    <a:pt x="437401" y="842316"/>
                  </a:lnTo>
                  <a:cubicBezTo>
                    <a:pt x="300944" y="842316"/>
                    <a:pt x="158986" y="860394"/>
                    <a:pt x="86788" y="748769"/>
                  </a:cubicBezTo>
                  <a:close/>
                </a:path>
              </a:pathLst>
            </a:custGeom>
            <a:solidFill>
              <a:srgbClr val="FF66CC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3" name="グループ化 812">
              <a:extLst>
                <a:ext uri="{FF2B5EF4-FFF2-40B4-BE49-F238E27FC236}">
                  <a16:creationId xmlns:a16="http://schemas.microsoft.com/office/drawing/2014/main" id="{F9E1857A-03E8-4463-9431-474ED8A19AF0}"/>
                </a:ext>
              </a:extLst>
            </p:cNvPr>
            <p:cNvGrpSpPr/>
            <p:nvPr/>
          </p:nvGrpSpPr>
          <p:grpSpPr>
            <a:xfrm rot="20700000">
              <a:off x="1513858" y="4162425"/>
              <a:ext cx="517944" cy="1021209"/>
              <a:chOff x="4672514" y="4585944"/>
              <a:chExt cx="517944" cy="1021209"/>
            </a:xfrm>
          </p:grpSpPr>
          <p:sp>
            <p:nvSpPr>
              <p:cNvPr id="829" name="台形 828">
                <a:extLst>
                  <a:ext uri="{FF2B5EF4-FFF2-40B4-BE49-F238E27FC236}">
                    <a16:creationId xmlns:a16="http://schemas.microsoft.com/office/drawing/2014/main" id="{04D52D97-15DF-40E4-8720-857881B03B5B}"/>
                  </a:ext>
                </a:extLst>
              </p:cNvPr>
              <p:cNvSpPr/>
              <p:nvPr/>
            </p:nvSpPr>
            <p:spPr>
              <a:xfrm>
                <a:off x="4819187" y="4585944"/>
                <a:ext cx="213144" cy="301624"/>
              </a:xfrm>
              <a:prstGeom prst="trapezoid">
                <a:avLst>
                  <a:gd name="adj" fmla="val 13572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四角形: 上の 2 つの角を丸める 829">
                <a:extLst>
                  <a:ext uri="{FF2B5EF4-FFF2-40B4-BE49-F238E27FC236}">
                    <a16:creationId xmlns:a16="http://schemas.microsoft.com/office/drawing/2014/main" id="{B4A947E2-7074-44EE-94C9-AE987EBB4F95}"/>
                  </a:ext>
                </a:extLst>
              </p:cNvPr>
              <p:cNvSpPr/>
              <p:nvPr/>
            </p:nvSpPr>
            <p:spPr>
              <a:xfrm>
                <a:off x="4672514" y="4766272"/>
                <a:ext cx="517944" cy="840881"/>
              </a:xfrm>
              <a:prstGeom prst="round2SameRect">
                <a:avLst>
                  <a:gd name="adj1" fmla="val 46872"/>
                  <a:gd name="adj2" fmla="val 0"/>
                </a:avLst>
              </a:pr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6312CF72-B474-40FF-9342-3DE81D207843}"/>
                </a:ext>
              </a:extLst>
            </p:cNvPr>
            <p:cNvSpPr/>
            <p:nvPr/>
          </p:nvSpPr>
          <p:spPr>
            <a:xfrm rot="17100000">
              <a:off x="1056337" y="4627658"/>
              <a:ext cx="460998" cy="524390"/>
            </a:xfrm>
            <a:custGeom>
              <a:avLst/>
              <a:gdLst>
                <a:gd name="connsiteX0" fmla="*/ 455077 w 460998"/>
                <a:gd name="connsiteY0" fmla="*/ 417232 h 524390"/>
                <a:gd name="connsiteX1" fmla="*/ 439317 w 460998"/>
                <a:gd name="connsiteY1" fmla="*/ 497320 h 524390"/>
                <a:gd name="connsiteX2" fmla="*/ 325299 w 460998"/>
                <a:gd name="connsiteY2" fmla="*/ 507822 h 524390"/>
                <a:gd name="connsiteX3" fmla="*/ 75510 w 460998"/>
                <a:gd name="connsiteY3" fmla="*/ 221842 h 524390"/>
                <a:gd name="connsiteX4" fmla="*/ 54891 w 460998"/>
                <a:gd name="connsiteY4" fmla="*/ 219127 h 524390"/>
                <a:gd name="connsiteX5" fmla="*/ 26516 w 460998"/>
                <a:gd name="connsiteY5" fmla="*/ 182147 h 524390"/>
                <a:gd name="connsiteX6" fmla="*/ 2090 w 460998"/>
                <a:gd name="connsiteY6" fmla="*/ 90990 h 524390"/>
                <a:gd name="connsiteX7" fmla="*/ 45154 w 460998"/>
                <a:gd name="connsiteY7" fmla="*/ 16402 h 524390"/>
                <a:gd name="connsiteX8" fmla="*/ 99088 w 460998"/>
                <a:gd name="connsiteY8" fmla="*/ 1950 h 524390"/>
                <a:gd name="connsiteX9" fmla="*/ 168705 w 460998"/>
                <a:gd name="connsiteY9" fmla="*/ 42144 h 524390"/>
                <a:gd name="connsiteX10" fmla="*/ 195232 w 460998"/>
                <a:gd name="connsiteY10" fmla="*/ 141142 h 524390"/>
                <a:gd name="connsiteX11" fmla="*/ 196643 w 460998"/>
                <a:gd name="connsiteY11" fmla="*/ 163670 h 524390"/>
                <a:gd name="connsiteX12" fmla="*/ 194689 w 460998"/>
                <a:gd name="connsiteY12" fmla="*/ 169348 h 524390"/>
                <a:gd name="connsiteX13" fmla="*/ 438241 w 460998"/>
                <a:gd name="connsiteY13" fmla="*/ 393853 h 524390"/>
                <a:gd name="connsiteX14" fmla="*/ 455077 w 460998"/>
                <a:gd name="connsiteY14" fmla="*/ 417232 h 524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60998" h="524390">
                  <a:moveTo>
                    <a:pt x="455077" y="417232"/>
                  </a:moveTo>
                  <a:cubicBezTo>
                    <a:pt x="466483" y="443163"/>
                    <a:pt x="461509" y="475026"/>
                    <a:pt x="439317" y="497320"/>
                  </a:cubicBezTo>
                  <a:cubicBezTo>
                    <a:pt x="409727" y="527047"/>
                    <a:pt x="354944" y="534825"/>
                    <a:pt x="325299" y="507822"/>
                  </a:cubicBezTo>
                  <a:lnTo>
                    <a:pt x="75510" y="221842"/>
                  </a:lnTo>
                  <a:lnTo>
                    <a:pt x="54891" y="219127"/>
                  </a:lnTo>
                  <a:cubicBezTo>
                    <a:pt x="41393" y="211334"/>
                    <a:pt x="30868" y="198392"/>
                    <a:pt x="26516" y="182147"/>
                  </a:cubicBezTo>
                  <a:lnTo>
                    <a:pt x="2090" y="90990"/>
                  </a:lnTo>
                  <a:cubicBezTo>
                    <a:pt x="-6615" y="58501"/>
                    <a:pt x="12665" y="25107"/>
                    <a:pt x="45154" y="16402"/>
                  </a:cubicBezTo>
                  <a:lnTo>
                    <a:pt x="99088" y="1950"/>
                  </a:lnTo>
                  <a:cubicBezTo>
                    <a:pt x="129411" y="-6175"/>
                    <a:pt x="160580" y="11820"/>
                    <a:pt x="168705" y="42144"/>
                  </a:cubicBezTo>
                  <a:lnTo>
                    <a:pt x="195232" y="141142"/>
                  </a:lnTo>
                  <a:cubicBezTo>
                    <a:pt x="197263" y="148723"/>
                    <a:pt x="197662" y="156357"/>
                    <a:pt x="196643" y="163670"/>
                  </a:cubicBezTo>
                  <a:lnTo>
                    <a:pt x="194689" y="169348"/>
                  </a:lnTo>
                  <a:lnTo>
                    <a:pt x="438241" y="393853"/>
                  </a:lnTo>
                  <a:cubicBezTo>
                    <a:pt x="445652" y="400604"/>
                    <a:pt x="451275" y="408588"/>
                    <a:pt x="455077" y="417232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D98E56B1-1103-40C8-938B-0B968FFDB85D}"/>
                </a:ext>
              </a:extLst>
            </p:cNvPr>
            <p:cNvSpPr/>
            <p:nvPr/>
          </p:nvSpPr>
          <p:spPr>
            <a:xfrm>
              <a:off x="2032804" y="4286978"/>
              <a:ext cx="1292271" cy="849220"/>
            </a:xfrm>
            <a:custGeom>
              <a:avLst/>
              <a:gdLst>
                <a:gd name="connsiteX0" fmla="*/ 400050 w 1901330"/>
                <a:gd name="connsiteY0" fmla="*/ 1120842 h 1190827"/>
                <a:gd name="connsiteX1" fmla="*/ 1786702 w 1901330"/>
                <a:gd name="connsiteY1" fmla="*/ 1120842 h 1190827"/>
                <a:gd name="connsiteX2" fmla="*/ 1786702 w 1901330"/>
                <a:gd name="connsiteY2" fmla="*/ 1190827 h 1190827"/>
                <a:gd name="connsiteX3" fmla="*/ 400050 w 1901330"/>
                <a:gd name="connsiteY3" fmla="*/ 1190827 h 1190827"/>
                <a:gd name="connsiteX4" fmla="*/ 0 w 1901330"/>
                <a:gd name="connsiteY4" fmla="*/ 920817 h 1190827"/>
                <a:gd name="connsiteX5" fmla="*/ 1386652 w 1901330"/>
                <a:gd name="connsiteY5" fmla="*/ 920817 h 1190827"/>
                <a:gd name="connsiteX6" fmla="*/ 1386652 w 1901330"/>
                <a:gd name="connsiteY6" fmla="*/ 990802 h 1190827"/>
                <a:gd name="connsiteX7" fmla="*/ 0 w 1901330"/>
                <a:gd name="connsiteY7" fmla="*/ 990802 h 1190827"/>
                <a:gd name="connsiteX8" fmla="*/ 419100 w 1901330"/>
                <a:gd name="connsiteY8" fmla="*/ 663642 h 1190827"/>
                <a:gd name="connsiteX9" fmla="*/ 1805752 w 1901330"/>
                <a:gd name="connsiteY9" fmla="*/ 663642 h 1190827"/>
                <a:gd name="connsiteX10" fmla="*/ 1805752 w 1901330"/>
                <a:gd name="connsiteY10" fmla="*/ 733627 h 1190827"/>
                <a:gd name="connsiteX11" fmla="*/ 419100 w 1901330"/>
                <a:gd name="connsiteY11" fmla="*/ 733627 h 1190827"/>
                <a:gd name="connsiteX12" fmla="*/ 514678 w 1901330"/>
                <a:gd name="connsiteY12" fmla="*/ 438150 h 1190827"/>
                <a:gd name="connsiteX13" fmla="*/ 1901330 w 1901330"/>
                <a:gd name="connsiteY13" fmla="*/ 438150 h 1190827"/>
                <a:gd name="connsiteX14" fmla="*/ 1901330 w 1901330"/>
                <a:gd name="connsiteY14" fmla="*/ 508135 h 1190827"/>
                <a:gd name="connsiteX15" fmla="*/ 514678 w 1901330"/>
                <a:gd name="connsiteY15" fmla="*/ 508135 h 1190827"/>
                <a:gd name="connsiteX16" fmla="*/ 286078 w 1901330"/>
                <a:gd name="connsiteY16" fmla="*/ 190500 h 1190827"/>
                <a:gd name="connsiteX17" fmla="*/ 1672730 w 1901330"/>
                <a:gd name="connsiteY17" fmla="*/ 190500 h 1190827"/>
                <a:gd name="connsiteX18" fmla="*/ 1672730 w 1901330"/>
                <a:gd name="connsiteY18" fmla="*/ 260485 h 1190827"/>
                <a:gd name="connsiteX19" fmla="*/ 286078 w 1901330"/>
                <a:gd name="connsiteY19" fmla="*/ 260485 h 1190827"/>
                <a:gd name="connsiteX20" fmla="*/ 9853 w 1901330"/>
                <a:gd name="connsiteY20" fmla="*/ 0 h 1190827"/>
                <a:gd name="connsiteX21" fmla="*/ 1396505 w 1901330"/>
                <a:gd name="connsiteY21" fmla="*/ 0 h 1190827"/>
                <a:gd name="connsiteX22" fmla="*/ 1396505 w 1901330"/>
                <a:gd name="connsiteY22" fmla="*/ 69985 h 1190827"/>
                <a:gd name="connsiteX23" fmla="*/ 9853 w 1901330"/>
                <a:gd name="connsiteY23" fmla="*/ 69985 h 1190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901330" h="1190827">
                  <a:moveTo>
                    <a:pt x="400050" y="1120842"/>
                  </a:moveTo>
                  <a:lnTo>
                    <a:pt x="1786702" y="1120842"/>
                  </a:lnTo>
                  <a:lnTo>
                    <a:pt x="1786702" y="1190827"/>
                  </a:lnTo>
                  <a:lnTo>
                    <a:pt x="400050" y="1190827"/>
                  </a:lnTo>
                  <a:close/>
                  <a:moveTo>
                    <a:pt x="0" y="920817"/>
                  </a:moveTo>
                  <a:lnTo>
                    <a:pt x="1386652" y="920817"/>
                  </a:lnTo>
                  <a:lnTo>
                    <a:pt x="1386652" y="990802"/>
                  </a:lnTo>
                  <a:lnTo>
                    <a:pt x="0" y="990802"/>
                  </a:lnTo>
                  <a:close/>
                  <a:moveTo>
                    <a:pt x="419100" y="663642"/>
                  </a:moveTo>
                  <a:lnTo>
                    <a:pt x="1805752" y="663642"/>
                  </a:lnTo>
                  <a:lnTo>
                    <a:pt x="1805752" y="733627"/>
                  </a:lnTo>
                  <a:lnTo>
                    <a:pt x="419100" y="733627"/>
                  </a:lnTo>
                  <a:close/>
                  <a:moveTo>
                    <a:pt x="514678" y="438150"/>
                  </a:moveTo>
                  <a:lnTo>
                    <a:pt x="1901330" y="438150"/>
                  </a:lnTo>
                  <a:lnTo>
                    <a:pt x="1901330" y="508135"/>
                  </a:lnTo>
                  <a:lnTo>
                    <a:pt x="514678" y="508135"/>
                  </a:lnTo>
                  <a:close/>
                  <a:moveTo>
                    <a:pt x="286078" y="190500"/>
                  </a:moveTo>
                  <a:lnTo>
                    <a:pt x="1672730" y="190500"/>
                  </a:lnTo>
                  <a:lnTo>
                    <a:pt x="1672730" y="260485"/>
                  </a:lnTo>
                  <a:lnTo>
                    <a:pt x="286078" y="260485"/>
                  </a:lnTo>
                  <a:close/>
                  <a:moveTo>
                    <a:pt x="9853" y="0"/>
                  </a:moveTo>
                  <a:lnTo>
                    <a:pt x="1396505" y="0"/>
                  </a:lnTo>
                  <a:lnTo>
                    <a:pt x="1396505" y="69985"/>
                  </a:lnTo>
                  <a:lnTo>
                    <a:pt x="9853" y="6998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6" name="四角形: 上の 2 つの角を丸める 36">
              <a:extLst>
                <a:ext uri="{FF2B5EF4-FFF2-40B4-BE49-F238E27FC236}">
                  <a16:creationId xmlns:a16="http://schemas.microsoft.com/office/drawing/2014/main" id="{45E8066D-4892-41D6-9546-57DE81199AB6}"/>
                </a:ext>
              </a:extLst>
            </p:cNvPr>
            <p:cNvSpPr/>
            <p:nvPr/>
          </p:nvSpPr>
          <p:spPr>
            <a:xfrm rot="2700000">
              <a:off x="1520534" y="447621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A3CF9629-A38C-4310-A481-947997BEC614}"/>
                </a:ext>
              </a:extLst>
            </p:cNvPr>
            <p:cNvGrpSpPr/>
            <p:nvPr/>
          </p:nvGrpSpPr>
          <p:grpSpPr>
            <a:xfrm>
              <a:off x="1022049" y="3041328"/>
              <a:ext cx="1202047" cy="1321733"/>
              <a:chOff x="5735994" y="6021416"/>
              <a:chExt cx="1202047" cy="1321733"/>
            </a:xfrm>
          </p:grpSpPr>
          <p:sp>
            <p:nvSpPr>
              <p:cNvPr id="818" name="楕円 1">
                <a:extLst>
                  <a:ext uri="{FF2B5EF4-FFF2-40B4-BE49-F238E27FC236}">
                    <a16:creationId xmlns:a16="http://schemas.microsoft.com/office/drawing/2014/main" id="{D05CCA76-2566-459D-BF6B-2409AE53918D}"/>
                  </a:ext>
                </a:extLst>
              </p:cNvPr>
              <p:cNvSpPr/>
              <p:nvPr/>
            </p:nvSpPr>
            <p:spPr>
              <a:xfrm rot="20952697">
                <a:off x="5743407" y="6803495"/>
                <a:ext cx="187375" cy="239746"/>
              </a:xfrm>
              <a:custGeom>
                <a:avLst/>
                <a:gdLst>
                  <a:gd name="connsiteX0" fmla="*/ 0 w 377825"/>
                  <a:gd name="connsiteY0" fmla="*/ 40997 h 81993"/>
                  <a:gd name="connsiteX1" fmla="*/ 188913 w 377825"/>
                  <a:gd name="connsiteY1" fmla="*/ 0 h 81993"/>
                  <a:gd name="connsiteX2" fmla="*/ 377826 w 377825"/>
                  <a:gd name="connsiteY2" fmla="*/ 40997 h 81993"/>
                  <a:gd name="connsiteX3" fmla="*/ 188913 w 377825"/>
                  <a:gd name="connsiteY3" fmla="*/ 81994 h 81993"/>
                  <a:gd name="connsiteX4" fmla="*/ 0 w 377825"/>
                  <a:gd name="connsiteY4" fmla="*/ 40997 h 81993"/>
                  <a:gd name="connsiteX0" fmla="*/ 1292 w 379118"/>
                  <a:gd name="connsiteY0" fmla="*/ 250547 h 291974"/>
                  <a:gd name="connsiteX1" fmla="*/ 272755 w 379118"/>
                  <a:gd name="connsiteY1" fmla="*/ 0 h 291974"/>
                  <a:gd name="connsiteX2" fmla="*/ 379118 w 379118"/>
                  <a:gd name="connsiteY2" fmla="*/ 250547 h 291974"/>
                  <a:gd name="connsiteX3" fmla="*/ 190205 w 379118"/>
                  <a:gd name="connsiteY3" fmla="*/ 291544 h 291974"/>
                  <a:gd name="connsiteX4" fmla="*/ 1292 w 379118"/>
                  <a:gd name="connsiteY4" fmla="*/ 250547 h 291974"/>
                  <a:gd name="connsiteX0" fmla="*/ 1685 w 300136"/>
                  <a:gd name="connsiteY0" fmla="*/ 187583 h 294330"/>
                  <a:gd name="connsiteX1" fmla="*/ 193773 w 300136"/>
                  <a:gd name="connsiteY1" fmla="*/ 536 h 294330"/>
                  <a:gd name="connsiteX2" fmla="*/ 300136 w 300136"/>
                  <a:gd name="connsiteY2" fmla="*/ 251083 h 294330"/>
                  <a:gd name="connsiteX3" fmla="*/ 111223 w 300136"/>
                  <a:gd name="connsiteY3" fmla="*/ 292080 h 294330"/>
                  <a:gd name="connsiteX4" fmla="*/ 1685 w 300136"/>
                  <a:gd name="connsiteY4" fmla="*/ 187583 h 294330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862 w 299313"/>
                  <a:gd name="connsiteY0" fmla="*/ 187563 h 265078"/>
                  <a:gd name="connsiteX1" fmla="*/ 192950 w 299313"/>
                  <a:gd name="connsiteY1" fmla="*/ 516 h 265078"/>
                  <a:gd name="connsiteX2" fmla="*/ 299313 w 299313"/>
                  <a:gd name="connsiteY2" fmla="*/ 251063 h 265078"/>
                  <a:gd name="connsiteX3" fmla="*/ 129450 w 299313"/>
                  <a:gd name="connsiteY3" fmla="*/ 253960 h 265078"/>
                  <a:gd name="connsiteX4" fmla="*/ 862 w 299313"/>
                  <a:gd name="connsiteY4" fmla="*/ 187563 h 265078"/>
                  <a:gd name="connsiteX0" fmla="*/ 732 w 197787"/>
                  <a:gd name="connsiteY0" fmla="*/ 187607 h 263128"/>
                  <a:gd name="connsiteX1" fmla="*/ 192820 w 197787"/>
                  <a:gd name="connsiteY1" fmla="*/ 560 h 263128"/>
                  <a:gd name="connsiteX2" fmla="*/ 129320 w 197787"/>
                  <a:gd name="connsiteY2" fmla="*/ 254004 h 263128"/>
                  <a:gd name="connsiteX3" fmla="*/ 732 w 197787"/>
                  <a:gd name="connsiteY3" fmla="*/ 187607 h 263128"/>
                  <a:gd name="connsiteX0" fmla="*/ 83 w 233281"/>
                  <a:gd name="connsiteY0" fmla="*/ 187152 h 229950"/>
                  <a:gd name="connsiteX1" fmla="*/ 192171 w 233281"/>
                  <a:gd name="connsiteY1" fmla="*/ 105 h 229950"/>
                  <a:gd name="connsiteX2" fmla="*/ 217571 w 233281"/>
                  <a:gd name="connsiteY2" fmla="*/ 215449 h 229950"/>
                  <a:gd name="connsiteX3" fmla="*/ 83 w 233281"/>
                  <a:gd name="connsiteY3" fmla="*/ 187152 h 229950"/>
                  <a:gd name="connsiteX0" fmla="*/ 1595 w 234793"/>
                  <a:gd name="connsiteY0" fmla="*/ 187171 h 236717"/>
                  <a:gd name="connsiteX1" fmla="*/ 193683 w 234793"/>
                  <a:gd name="connsiteY1" fmla="*/ 124 h 236717"/>
                  <a:gd name="connsiteX2" fmla="*/ 219083 w 234793"/>
                  <a:gd name="connsiteY2" fmla="*/ 215468 h 236717"/>
                  <a:gd name="connsiteX3" fmla="*/ 1595 w 234793"/>
                  <a:gd name="connsiteY3" fmla="*/ 187171 h 236717"/>
                  <a:gd name="connsiteX0" fmla="*/ 1824 w 203273"/>
                  <a:gd name="connsiteY0" fmla="*/ 206110 h 246667"/>
                  <a:gd name="connsiteX1" fmla="*/ 165337 w 203273"/>
                  <a:gd name="connsiteY1" fmla="*/ 13 h 246667"/>
                  <a:gd name="connsiteX2" fmla="*/ 190737 w 203273"/>
                  <a:gd name="connsiteY2" fmla="*/ 215357 h 246667"/>
                  <a:gd name="connsiteX3" fmla="*/ 1824 w 203273"/>
                  <a:gd name="connsiteY3" fmla="*/ 206110 h 246667"/>
                  <a:gd name="connsiteX0" fmla="*/ 0 w 201449"/>
                  <a:gd name="connsiteY0" fmla="*/ 206110 h 246667"/>
                  <a:gd name="connsiteX1" fmla="*/ 163513 w 201449"/>
                  <a:gd name="connsiteY1" fmla="*/ 13 h 246667"/>
                  <a:gd name="connsiteX2" fmla="*/ 188913 w 201449"/>
                  <a:gd name="connsiteY2" fmla="*/ 215357 h 246667"/>
                  <a:gd name="connsiteX3" fmla="*/ 0 w 201449"/>
                  <a:gd name="connsiteY3" fmla="*/ 206110 h 246667"/>
                  <a:gd name="connsiteX0" fmla="*/ 0 w 187375"/>
                  <a:gd name="connsiteY0" fmla="*/ 193478 h 239746"/>
                  <a:gd name="connsiteX1" fmla="*/ 150813 w 187375"/>
                  <a:gd name="connsiteY1" fmla="*/ 81 h 239746"/>
                  <a:gd name="connsiteX2" fmla="*/ 176213 w 187375"/>
                  <a:gd name="connsiteY2" fmla="*/ 215425 h 239746"/>
                  <a:gd name="connsiteX3" fmla="*/ 0 w 187375"/>
                  <a:gd name="connsiteY3" fmla="*/ 193478 h 239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7375" h="239746">
                    <a:moveTo>
                      <a:pt x="0" y="193478"/>
                    </a:moveTo>
                    <a:cubicBezTo>
                      <a:pt x="59267" y="116312"/>
                      <a:pt x="121444" y="-3577"/>
                      <a:pt x="150813" y="81"/>
                    </a:cubicBezTo>
                    <a:cubicBezTo>
                      <a:pt x="180182" y="3739"/>
                      <a:pt x="201348" y="183192"/>
                      <a:pt x="176213" y="215425"/>
                    </a:cubicBezTo>
                    <a:cubicBezTo>
                      <a:pt x="151078" y="247658"/>
                      <a:pt x="20108" y="254769"/>
                      <a:pt x="0" y="193478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四角形: 角を丸くする 818">
                <a:extLst>
                  <a:ext uri="{FF2B5EF4-FFF2-40B4-BE49-F238E27FC236}">
                    <a16:creationId xmlns:a16="http://schemas.microsoft.com/office/drawing/2014/main" id="{4E56C1BC-08B3-4CF1-98F4-4EB34C5D5DE4}"/>
                  </a:ext>
                </a:extLst>
              </p:cNvPr>
              <p:cNvSpPr/>
              <p:nvPr/>
            </p:nvSpPr>
            <p:spPr>
              <a:xfrm rot="20952697">
                <a:off x="5769388" y="6093485"/>
                <a:ext cx="1112808" cy="1204554"/>
              </a:xfrm>
              <a:prstGeom prst="roundRect">
                <a:avLst>
                  <a:gd name="adj" fmla="val 48479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フリーフォーム: 図形 819">
                <a:extLst>
                  <a:ext uri="{FF2B5EF4-FFF2-40B4-BE49-F238E27FC236}">
                    <a16:creationId xmlns:a16="http://schemas.microsoft.com/office/drawing/2014/main" id="{579C1180-2183-4C55-9A37-4F645302D40B}"/>
                  </a:ext>
                </a:extLst>
              </p:cNvPr>
              <p:cNvSpPr/>
              <p:nvPr/>
            </p:nvSpPr>
            <p:spPr>
              <a:xfrm rot="20952697">
                <a:off x="5829723" y="6626536"/>
                <a:ext cx="162504" cy="222300"/>
              </a:xfrm>
              <a:custGeom>
                <a:avLst/>
                <a:gdLst>
                  <a:gd name="connsiteX0" fmla="*/ 4834 w 162504"/>
                  <a:gd name="connsiteY0" fmla="*/ 0 h 222300"/>
                  <a:gd name="connsiteX1" fmla="*/ 58313 w 162504"/>
                  <a:gd name="connsiteY1" fmla="*/ 60606 h 222300"/>
                  <a:gd name="connsiteX2" fmla="*/ 59634 w 162504"/>
                  <a:gd name="connsiteY2" fmla="*/ 61270 h 222300"/>
                  <a:gd name="connsiteX3" fmla="*/ 64369 w 162504"/>
                  <a:gd name="connsiteY3" fmla="*/ 48858 h 222300"/>
                  <a:gd name="connsiteX4" fmla="*/ 105018 w 162504"/>
                  <a:gd name="connsiteY4" fmla="*/ 19100 h 222300"/>
                  <a:gd name="connsiteX5" fmla="*/ 162504 w 162504"/>
                  <a:gd name="connsiteY5" fmla="*/ 120700 h 222300"/>
                  <a:gd name="connsiteX6" fmla="*/ 105018 w 162504"/>
                  <a:gd name="connsiteY6" fmla="*/ 222300 h 222300"/>
                  <a:gd name="connsiteX7" fmla="*/ 47532 w 162504"/>
                  <a:gd name="connsiteY7" fmla="*/ 120700 h 222300"/>
                  <a:gd name="connsiteX8" fmla="*/ 51697 w 162504"/>
                  <a:gd name="connsiteY8" fmla="*/ 84240 h 222300"/>
                  <a:gd name="connsiteX9" fmla="*/ 44292 w 162504"/>
                  <a:gd name="connsiteY9" fmla="*/ 81512 h 222300"/>
                  <a:gd name="connsiteX10" fmla="*/ 4834 w 162504"/>
                  <a:gd name="connsiteY10" fmla="*/ 0 h 222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2504" h="222300">
                    <a:moveTo>
                      <a:pt x="4834" y="0"/>
                    </a:moveTo>
                    <a:cubicBezTo>
                      <a:pt x="14031" y="21904"/>
                      <a:pt x="33496" y="43962"/>
                      <a:pt x="58313" y="60606"/>
                    </a:cubicBezTo>
                    <a:lnTo>
                      <a:pt x="59634" y="61270"/>
                    </a:lnTo>
                    <a:lnTo>
                      <a:pt x="64369" y="48858"/>
                    </a:lnTo>
                    <a:cubicBezTo>
                      <a:pt x="74772" y="30472"/>
                      <a:pt x="89144" y="19100"/>
                      <a:pt x="105018" y="19100"/>
                    </a:cubicBezTo>
                    <a:cubicBezTo>
                      <a:pt x="136767" y="19100"/>
                      <a:pt x="162504" y="64588"/>
                      <a:pt x="162504" y="120700"/>
                    </a:cubicBezTo>
                    <a:cubicBezTo>
                      <a:pt x="162504" y="176812"/>
                      <a:pt x="136767" y="222300"/>
                      <a:pt x="105018" y="222300"/>
                    </a:cubicBezTo>
                    <a:cubicBezTo>
                      <a:pt x="73269" y="222300"/>
                      <a:pt x="47532" y="176812"/>
                      <a:pt x="47532" y="120700"/>
                    </a:cubicBezTo>
                    <a:lnTo>
                      <a:pt x="51697" y="84240"/>
                    </a:lnTo>
                    <a:lnTo>
                      <a:pt x="44292" y="81512"/>
                    </a:lnTo>
                    <a:cubicBezTo>
                      <a:pt x="8436" y="57465"/>
                      <a:pt x="-9230" y="20971"/>
                      <a:pt x="483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32528144-A452-420D-93C9-8FC317FF8438}"/>
                  </a:ext>
                </a:extLst>
              </p:cNvPr>
              <p:cNvSpPr/>
              <p:nvPr/>
            </p:nvSpPr>
            <p:spPr>
              <a:xfrm rot="20952697">
                <a:off x="5735994" y="6021416"/>
                <a:ext cx="1202047" cy="1321733"/>
              </a:xfrm>
              <a:custGeom>
                <a:avLst/>
                <a:gdLst>
                  <a:gd name="connsiteX0" fmla="*/ 568780 w 1202047"/>
                  <a:gd name="connsiteY0" fmla="*/ 0 h 1321733"/>
                  <a:gd name="connsiteX1" fmla="*/ 606170 w 1202047"/>
                  <a:gd name="connsiteY1" fmla="*/ 0 h 1321733"/>
                  <a:gd name="connsiteX2" fmla="*/ 1202047 w 1202047"/>
                  <a:gd name="connsiteY2" fmla="*/ 595877 h 1321733"/>
                  <a:gd name="connsiteX3" fmla="*/ 1202047 w 1202047"/>
                  <a:gd name="connsiteY3" fmla="*/ 684310 h 1321733"/>
                  <a:gd name="connsiteX4" fmla="*/ 1202047 w 1202047"/>
                  <a:gd name="connsiteY4" fmla="*/ 734605 h 1321733"/>
                  <a:gd name="connsiteX5" fmla="*/ 1202047 w 1202047"/>
                  <a:gd name="connsiteY5" fmla="*/ 1321733 h 1321733"/>
                  <a:gd name="connsiteX6" fmla="*/ 632039 w 1202047"/>
                  <a:gd name="connsiteY6" fmla="*/ 1321733 h 1321733"/>
                  <a:gd name="connsiteX7" fmla="*/ 632039 w 1202047"/>
                  <a:gd name="connsiteY7" fmla="*/ 443970 h 1321733"/>
                  <a:gd name="connsiteX8" fmla="*/ 615563 w 1202047"/>
                  <a:gd name="connsiteY8" fmla="*/ 427494 h 1321733"/>
                  <a:gd name="connsiteX9" fmla="*/ 0 w 1202047"/>
                  <a:gd name="connsiteY9" fmla="*/ 427494 h 1321733"/>
                  <a:gd name="connsiteX10" fmla="*/ 19730 w 1202047"/>
                  <a:gd name="connsiteY10" fmla="*/ 363935 h 1321733"/>
                  <a:gd name="connsiteX11" fmla="*/ 568780 w 1202047"/>
                  <a:gd name="connsiteY11" fmla="*/ 0 h 1321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047" h="1321733">
                    <a:moveTo>
                      <a:pt x="568780" y="0"/>
                    </a:moveTo>
                    <a:lnTo>
                      <a:pt x="606170" y="0"/>
                    </a:lnTo>
                    <a:cubicBezTo>
                      <a:pt x="935264" y="0"/>
                      <a:pt x="1202047" y="266783"/>
                      <a:pt x="1202047" y="595877"/>
                    </a:cubicBezTo>
                    <a:lnTo>
                      <a:pt x="1202047" y="684310"/>
                    </a:lnTo>
                    <a:lnTo>
                      <a:pt x="1202047" y="734605"/>
                    </a:lnTo>
                    <a:lnTo>
                      <a:pt x="1202047" y="1321733"/>
                    </a:lnTo>
                    <a:lnTo>
                      <a:pt x="632039" y="1321733"/>
                    </a:lnTo>
                    <a:lnTo>
                      <a:pt x="632039" y="443970"/>
                    </a:lnTo>
                    <a:cubicBezTo>
                      <a:pt x="632039" y="434871"/>
                      <a:pt x="624662" y="427494"/>
                      <a:pt x="615563" y="427494"/>
                    </a:cubicBezTo>
                    <a:lnTo>
                      <a:pt x="0" y="427494"/>
                    </a:lnTo>
                    <a:lnTo>
                      <a:pt x="19730" y="363935"/>
                    </a:lnTo>
                    <a:cubicBezTo>
                      <a:pt x="110189" y="150066"/>
                      <a:pt x="321960" y="0"/>
                      <a:pt x="56878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A661F0AD-703F-4C0C-B0D8-398A025191A1}"/>
                  </a:ext>
                </a:extLst>
              </p:cNvPr>
              <p:cNvSpPr/>
              <p:nvPr/>
            </p:nvSpPr>
            <p:spPr>
              <a:xfrm rot="20952697">
                <a:off x="6359332" y="6569702"/>
                <a:ext cx="196850" cy="328890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A6E6223C-57AF-4CBC-88D0-21F4A663E3D0}"/>
                  </a:ext>
                </a:extLst>
              </p:cNvPr>
              <p:cNvSpPr/>
              <p:nvPr/>
            </p:nvSpPr>
            <p:spPr>
              <a:xfrm rot="20952697">
                <a:off x="6358269" y="6608073"/>
                <a:ext cx="149521" cy="245456"/>
              </a:xfrm>
              <a:custGeom>
                <a:avLst/>
                <a:gdLst>
                  <a:gd name="connsiteX0" fmla="*/ 45131 w 221526"/>
                  <a:gd name="connsiteY0" fmla="*/ 1396 h 370118"/>
                  <a:gd name="connsiteX1" fmla="*/ 103469 w 221526"/>
                  <a:gd name="connsiteY1" fmla="*/ 5051 h 370118"/>
                  <a:gd name="connsiteX2" fmla="*/ 112390 w 221526"/>
                  <a:gd name="connsiteY2" fmla="*/ 7442 h 370118"/>
                  <a:gd name="connsiteX3" fmla="*/ 216475 w 221526"/>
                  <a:gd name="connsiteY3" fmla="*/ 187722 h 370118"/>
                  <a:gd name="connsiteX4" fmla="*/ 196845 w 221526"/>
                  <a:gd name="connsiteY4" fmla="*/ 260982 h 370118"/>
                  <a:gd name="connsiteX5" fmla="*/ 16564 w 221526"/>
                  <a:gd name="connsiteY5" fmla="*/ 365067 h 370118"/>
                  <a:gd name="connsiteX6" fmla="*/ 7643 w 221526"/>
                  <a:gd name="connsiteY6" fmla="*/ 362676 h 370118"/>
                  <a:gd name="connsiteX7" fmla="*/ 0 w 221526"/>
                  <a:gd name="connsiteY7" fmla="*/ 358880 h 370118"/>
                  <a:gd name="connsiteX8" fmla="*/ 1 w 221526"/>
                  <a:gd name="connsiteY8" fmla="*/ 1692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  <a:gd name="connsiteX9" fmla="*/ 91441 w 221526"/>
                  <a:gd name="connsiteY9" fmla="*/ 108366 h 370118"/>
                  <a:gd name="connsiteX0" fmla="*/ 1 w 221526"/>
                  <a:gd name="connsiteY0" fmla="*/ 16926 h 370118"/>
                  <a:gd name="connsiteX1" fmla="*/ 45131 w 221526"/>
                  <a:gd name="connsiteY1" fmla="*/ 1396 h 370118"/>
                  <a:gd name="connsiteX2" fmla="*/ 103469 w 221526"/>
                  <a:gd name="connsiteY2" fmla="*/ 5051 h 370118"/>
                  <a:gd name="connsiteX3" fmla="*/ 112390 w 221526"/>
                  <a:gd name="connsiteY3" fmla="*/ 7442 h 370118"/>
                  <a:gd name="connsiteX4" fmla="*/ 216475 w 221526"/>
                  <a:gd name="connsiteY4" fmla="*/ 187722 h 370118"/>
                  <a:gd name="connsiteX5" fmla="*/ 196845 w 221526"/>
                  <a:gd name="connsiteY5" fmla="*/ 260982 h 370118"/>
                  <a:gd name="connsiteX6" fmla="*/ 16564 w 221526"/>
                  <a:gd name="connsiteY6" fmla="*/ 365067 h 370118"/>
                  <a:gd name="connsiteX7" fmla="*/ 7643 w 221526"/>
                  <a:gd name="connsiteY7" fmla="*/ 362676 h 370118"/>
                  <a:gd name="connsiteX8" fmla="*/ 0 w 221526"/>
                  <a:gd name="connsiteY8" fmla="*/ 358880 h 370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1526" h="370118">
                    <a:moveTo>
                      <a:pt x="1" y="16926"/>
                    </a:moveTo>
                    <a:lnTo>
                      <a:pt x="45131" y="1396"/>
                    </a:lnTo>
                    <a:cubicBezTo>
                      <a:pt x="64070" y="-1241"/>
                      <a:pt x="83837" y="-209"/>
                      <a:pt x="103469" y="5051"/>
                    </a:cubicBezTo>
                    <a:lnTo>
                      <a:pt x="112390" y="7442"/>
                    </a:lnTo>
                    <a:cubicBezTo>
                      <a:pt x="190915" y="28483"/>
                      <a:pt x="237515" y="109197"/>
                      <a:pt x="216475" y="187722"/>
                    </a:cubicBezTo>
                    <a:lnTo>
                      <a:pt x="196845" y="260982"/>
                    </a:lnTo>
                    <a:cubicBezTo>
                      <a:pt x="175804" y="339507"/>
                      <a:pt x="95090" y="386107"/>
                      <a:pt x="16564" y="365067"/>
                    </a:cubicBezTo>
                    <a:lnTo>
                      <a:pt x="7643" y="362676"/>
                    </a:lnTo>
                    <a:lnTo>
                      <a:pt x="0" y="35888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月 823">
                <a:extLst>
                  <a:ext uri="{FF2B5EF4-FFF2-40B4-BE49-F238E27FC236}">
                    <a16:creationId xmlns:a16="http://schemas.microsoft.com/office/drawing/2014/main" id="{124BE743-B87D-421D-90FE-007136993694}"/>
                  </a:ext>
                </a:extLst>
              </p:cNvPr>
              <p:cNvSpPr/>
              <p:nvPr/>
            </p:nvSpPr>
            <p:spPr>
              <a:xfrm rot="20235218" flipH="1">
                <a:off x="6193510" y="6251918"/>
                <a:ext cx="190500" cy="552450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楕円 14">
                <a:extLst>
                  <a:ext uri="{FF2B5EF4-FFF2-40B4-BE49-F238E27FC236}">
                    <a16:creationId xmlns:a16="http://schemas.microsoft.com/office/drawing/2014/main" id="{B196FDE1-E4E2-4498-B5CF-CA118A492CD3}"/>
                  </a:ext>
                </a:extLst>
              </p:cNvPr>
              <p:cNvSpPr/>
              <p:nvPr/>
            </p:nvSpPr>
            <p:spPr>
              <a:xfrm rot="20052697">
                <a:off x="5967266" y="7015226"/>
                <a:ext cx="155112" cy="129341"/>
              </a:xfrm>
              <a:custGeom>
                <a:avLst/>
                <a:gdLst>
                  <a:gd name="connsiteX0" fmla="*/ 0 w 1157287"/>
                  <a:gd name="connsiteY0" fmla="*/ 148586 h 297172"/>
                  <a:gd name="connsiteX1" fmla="*/ 578644 w 1157287"/>
                  <a:gd name="connsiteY1" fmla="*/ 0 h 297172"/>
                  <a:gd name="connsiteX2" fmla="*/ 1157288 w 1157287"/>
                  <a:gd name="connsiteY2" fmla="*/ 148586 h 297172"/>
                  <a:gd name="connsiteX3" fmla="*/ 578644 w 1157287"/>
                  <a:gd name="connsiteY3" fmla="*/ 297172 h 297172"/>
                  <a:gd name="connsiteX4" fmla="*/ 0 w 1157287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297172"/>
                  <a:gd name="connsiteX1" fmla="*/ 578644 w 1157288"/>
                  <a:gd name="connsiteY1" fmla="*/ 0 h 297172"/>
                  <a:gd name="connsiteX2" fmla="*/ 1157288 w 1157288"/>
                  <a:gd name="connsiteY2" fmla="*/ 148586 h 297172"/>
                  <a:gd name="connsiteX3" fmla="*/ 578644 w 1157288"/>
                  <a:gd name="connsiteY3" fmla="*/ 297172 h 297172"/>
                  <a:gd name="connsiteX4" fmla="*/ 0 w 1157288"/>
                  <a:gd name="connsiteY4" fmla="*/ 148586 h 297172"/>
                  <a:gd name="connsiteX0" fmla="*/ 0 w 1157288"/>
                  <a:gd name="connsiteY0" fmla="*/ 148586 h 759134"/>
                  <a:gd name="connsiteX1" fmla="*/ 578644 w 1157288"/>
                  <a:gd name="connsiteY1" fmla="*/ 0 h 759134"/>
                  <a:gd name="connsiteX2" fmla="*/ 1157288 w 1157288"/>
                  <a:gd name="connsiteY2" fmla="*/ 148586 h 759134"/>
                  <a:gd name="connsiteX3" fmla="*/ 588169 w 1157288"/>
                  <a:gd name="connsiteY3" fmla="*/ 759134 h 759134"/>
                  <a:gd name="connsiteX4" fmla="*/ 0 w 1157288"/>
                  <a:gd name="connsiteY4" fmla="*/ 148586 h 759134"/>
                  <a:gd name="connsiteX0" fmla="*/ 0 w 1157288"/>
                  <a:gd name="connsiteY0" fmla="*/ 99450 h 709998"/>
                  <a:gd name="connsiteX1" fmla="*/ 567787 w 1157288"/>
                  <a:gd name="connsiteY1" fmla="*/ 0 h 709998"/>
                  <a:gd name="connsiteX2" fmla="*/ 1157288 w 1157288"/>
                  <a:gd name="connsiteY2" fmla="*/ 99450 h 709998"/>
                  <a:gd name="connsiteX3" fmla="*/ 588169 w 1157288"/>
                  <a:gd name="connsiteY3" fmla="*/ 709998 h 709998"/>
                  <a:gd name="connsiteX4" fmla="*/ 0 w 1157288"/>
                  <a:gd name="connsiteY4" fmla="*/ 99450 h 709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7288" h="709998">
                    <a:moveTo>
                      <a:pt x="0" y="99450"/>
                    </a:moveTo>
                    <a:cubicBezTo>
                      <a:pt x="0" y="17388"/>
                      <a:pt x="248211" y="0"/>
                      <a:pt x="567787" y="0"/>
                    </a:cubicBezTo>
                    <a:cubicBezTo>
                      <a:pt x="887363" y="0"/>
                      <a:pt x="1157288" y="17388"/>
                      <a:pt x="1157288" y="99450"/>
                    </a:cubicBezTo>
                    <a:cubicBezTo>
                      <a:pt x="1157288" y="181512"/>
                      <a:pt x="907745" y="709998"/>
                      <a:pt x="588169" y="709998"/>
                    </a:cubicBezTo>
                    <a:cubicBezTo>
                      <a:pt x="268593" y="709998"/>
                      <a:pt x="0" y="181512"/>
                      <a:pt x="0" y="9945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C454D3ED-9688-4798-B851-86B222FB85C9}"/>
                  </a:ext>
                </a:extLst>
              </p:cNvPr>
              <p:cNvSpPr/>
              <p:nvPr/>
            </p:nvSpPr>
            <p:spPr>
              <a:xfrm rot="20052697">
                <a:off x="5999495" y="7023703"/>
                <a:ext cx="126041" cy="118804"/>
              </a:xfrm>
              <a:custGeom>
                <a:avLst/>
                <a:gdLst>
                  <a:gd name="connsiteX0" fmla="*/ 397621 w 412439"/>
                  <a:gd name="connsiteY0" fmla="*/ 0 h 505684"/>
                  <a:gd name="connsiteX1" fmla="*/ 407079 w 412439"/>
                  <a:gd name="connsiteY1" fmla="*/ 10682 h 505684"/>
                  <a:gd name="connsiteX2" fmla="*/ 412439 w 412439"/>
                  <a:gd name="connsiteY2" fmla="*/ 32265 h 505684"/>
                  <a:gd name="connsiteX3" fmla="*/ 162833 w 412439"/>
                  <a:gd name="connsiteY3" fmla="*/ 505684 h 505684"/>
                  <a:gd name="connsiteX4" fmla="*/ 19619 w 412439"/>
                  <a:gd name="connsiteY4" fmla="*/ 372669 h 505684"/>
                  <a:gd name="connsiteX5" fmla="*/ 0 w 412439"/>
                  <a:gd name="connsiteY5" fmla="*/ 331804 h 505684"/>
                  <a:gd name="connsiteX6" fmla="*/ 21714 w 412439"/>
                  <a:gd name="connsiteY6" fmla="*/ 289326 h 505684"/>
                  <a:gd name="connsiteX7" fmla="*/ 133409 w 412439"/>
                  <a:gd name="connsiteY7" fmla="*/ 151244 h 505684"/>
                  <a:gd name="connsiteX8" fmla="*/ 351028 w 412439"/>
                  <a:gd name="connsiteY8" fmla="*/ 12954 h 505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2439" h="505684">
                    <a:moveTo>
                      <a:pt x="397621" y="0"/>
                    </a:moveTo>
                    <a:lnTo>
                      <a:pt x="407079" y="10682"/>
                    </a:lnTo>
                    <a:cubicBezTo>
                      <a:pt x="410589" y="17141"/>
                      <a:pt x="412439" y="24311"/>
                      <a:pt x="412439" y="32265"/>
                    </a:cubicBezTo>
                    <a:cubicBezTo>
                      <a:pt x="412439" y="95896"/>
                      <a:pt x="302994" y="505684"/>
                      <a:pt x="162833" y="505684"/>
                    </a:cubicBezTo>
                    <a:cubicBezTo>
                      <a:pt x="110273" y="505684"/>
                      <a:pt x="60857" y="448058"/>
                      <a:pt x="19619" y="372669"/>
                    </a:cubicBezTo>
                    <a:lnTo>
                      <a:pt x="0" y="331804"/>
                    </a:lnTo>
                    <a:lnTo>
                      <a:pt x="21714" y="289326"/>
                    </a:lnTo>
                    <a:cubicBezTo>
                      <a:pt x="50713" y="241286"/>
                      <a:pt x="88170" y="194323"/>
                      <a:pt x="133409" y="151244"/>
                    </a:cubicBezTo>
                    <a:cubicBezTo>
                      <a:pt x="201267" y="86626"/>
                      <a:pt x="276999" y="39924"/>
                      <a:pt x="351028" y="1295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月 826">
                <a:extLst>
                  <a:ext uri="{FF2B5EF4-FFF2-40B4-BE49-F238E27FC236}">
                    <a16:creationId xmlns:a16="http://schemas.microsoft.com/office/drawing/2014/main" id="{28F705A8-599B-420B-9009-A7EC4684817F}"/>
                  </a:ext>
                </a:extLst>
              </p:cNvPr>
              <p:cNvSpPr/>
              <p:nvPr/>
            </p:nvSpPr>
            <p:spPr>
              <a:xfrm rot="3600000">
                <a:off x="5895382" y="6460826"/>
                <a:ext cx="45719" cy="229300"/>
              </a:xfrm>
              <a:prstGeom prst="moon">
                <a:avLst>
                  <a:gd name="adj" fmla="val 55057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8" name="楕円 827">
                <a:extLst>
                  <a:ext uri="{FF2B5EF4-FFF2-40B4-BE49-F238E27FC236}">
                    <a16:creationId xmlns:a16="http://schemas.microsoft.com/office/drawing/2014/main" id="{FB8A3769-82A0-44A7-8DD6-AB5D2AC820A3}"/>
                  </a:ext>
                </a:extLst>
              </p:cNvPr>
              <p:cNvSpPr/>
              <p:nvPr/>
            </p:nvSpPr>
            <p:spPr>
              <a:xfrm rot="20952697">
                <a:off x="5891827" y="6690040"/>
                <a:ext cx="69180" cy="6918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174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: 16 pt 4">
            <a:extLst>
              <a:ext uri="{FF2B5EF4-FFF2-40B4-BE49-F238E27FC236}">
                <a16:creationId xmlns:a16="http://schemas.microsoft.com/office/drawing/2014/main" id="{3E207A64-ED55-47DB-A150-FB90505A8448}"/>
              </a:ext>
            </a:extLst>
          </p:cNvPr>
          <p:cNvSpPr/>
          <p:nvPr/>
        </p:nvSpPr>
        <p:spPr>
          <a:xfrm>
            <a:off x="1052013" y="2389073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星: 16 pt 5">
            <a:extLst>
              <a:ext uri="{FF2B5EF4-FFF2-40B4-BE49-F238E27FC236}">
                <a16:creationId xmlns:a16="http://schemas.microsoft.com/office/drawing/2014/main" id="{96AE0419-0AA8-4372-8BBC-9495011EF5EB}"/>
              </a:ext>
            </a:extLst>
          </p:cNvPr>
          <p:cNvSpPr/>
          <p:nvPr/>
        </p:nvSpPr>
        <p:spPr>
          <a:xfrm>
            <a:off x="4296904" y="3171236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星: 16 pt 6">
            <a:extLst>
              <a:ext uri="{FF2B5EF4-FFF2-40B4-BE49-F238E27FC236}">
                <a16:creationId xmlns:a16="http://schemas.microsoft.com/office/drawing/2014/main" id="{C600FD5F-8365-41F9-BCFD-EB254D11586C}"/>
              </a:ext>
            </a:extLst>
          </p:cNvPr>
          <p:cNvSpPr/>
          <p:nvPr/>
        </p:nvSpPr>
        <p:spPr>
          <a:xfrm>
            <a:off x="7291098" y="2373763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CEB59FD-0250-41D4-BA80-6639D7525949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スピード出しすぎ注意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305220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迷惑運転、</a:t>
            </a:r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危険運転は</a:t>
            </a:r>
            <a:endParaRPr kumimoji="1" lang="en-US" altLang="ja-JP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事故の元！</a:t>
            </a:r>
            <a:endParaRPr kumimoji="1" lang="ja-JP" altLang="en-US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AD6549E-CC8D-49C6-AEC4-2079AB16413D}"/>
              </a:ext>
            </a:extLst>
          </p:cNvPr>
          <p:cNvGrpSpPr/>
          <p:nvPr/>
        </p:nvGrpSpPr>
        <p:grpSpPr>
          <a:xfrm>
            <a:off x="927546" y="2443754"/>
            <a:ext cx="8376474" cy="2304664"/>
            <a:chOff x="565101" y="3901186"/>
            <a:chExt cx="9101363" cy="2504107"/>
          </a:xfrm>
        </p:grpSpPr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376D87ED-A145-41D6-8B20-89BAC7E48DF8}"/>
                </a:ext>
              </a:extLst>
            </p:cNvPr>
            <p:cNvGrpSpPr/>
            <p:nvPr/>
          </p:nvGrpSpPr>
          <p:grpSpPr>
            <a:xfrm>
              <a:off x="7389435" y="3931919"/>
              <a:ext cx="2277029" cy="2471769"/>
              <a:chOff x="-120906" y="3122167"/>
              <a:chExt cx="3445981" cy="3740695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F94070C9-B340-447A-94B6-1471100C705D}"/>
                  </a:ext>
                </a:extLst>
              </p:cNvPr>
              <p:cNvGrpSpPr/>
              <p:nvPr/>
            </p:nvGrpSpPr>
            <p:grpSpPr>
              <a:xfrm>
                <a:off x="721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367" name="星: 32 pt 366">
                  <a:extLst>
                    <a:ext uri="{FF2B5EF4-FFF2-40B4-BE49-F238E27FC236}">
                      <a16:creationId xmlns:a16="http://schemas.microsoft.com/office/drawing/2014/main" id="{DE94C83F-90E0-4F3F-8C8F-0D216B153097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68" name="星: 32 pt 367">
                  <a:extLst>
                    <a:ext uri="{FF2B5EF4-FFF2-40B4-BE49-F238E27FC236}">
                      <a16:creationId xmlns:a16="http://schemas.microsoft.com/office/drawing/2014/main" id="{041D7923-6220-4C28-87BD-94B73A1D650B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D65AFC61-33DC-49C6-BEF2-55AA6597D521}"/>
                  </a:ext>
                </a:extLst>
              </p:cNvPr>
              <p:cNvSpPr/>
              <p:nvPr/>
            </p:nvSpPr>
            <p:spPr>
              <a:xfrm rot="19800000">
                <a:off x="1008759" y="4630448"/>
                <a:ext cx="389584" cy="392930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43925 w 509299"/>
                  <a:gd name="connsiteY11" fmla="*/ 0 h 446667"/>
                  <a:gd name="connsiteX0" fmla="*/ 11548 w 476922"/>
                  <a:gd name="connsiteY0" fmla="*/ 0 h 446667"/>
                  <a:gd name="connsiteX1" fmla="*/ 139873 w 476922"/>
                  <a:gd name="connsiteY1" fmla="*/ 0 h 446667"/>
                  <a:gd name="connsiteX2" fmla="*/ 183798 w 476922"/>
                  <a:gd name="connsiteY2" fmla="*/ 43925 h 446667"/>
                  <a:gd name="connsiteX3" fmla="*/ 183798 w 476922"/>
                  <a:gd name="connsiteY3" fmla="*/ 87074 h 446667"/>
                  <a:gd name="connsiteX4" fmla="*/ 180282 w 476922"/>
                  <a:gd name="connsiteY4" fmla="*/ 95563 h 446667"/>
                  <a:gd name="connsiteX5" fmla="*/ 454164 w 476922"/>
                  <a:gd name="connsiteY5" fmla="*/ 316130 h 446667"/>
                  <a:gd name="connsiteX6" fmla="*/ 455240 w 476922"/>
                  <a:gd name="connsiteY6" fmla="*/ 419597 h 446667"/>
                  <a:gd name="connsiteX7" fmla="*/ 341222 w 476922"/>
                  <a:gd name="connsiteY7" fmla="*/ 430099 h 446667"/>
                  <a:gd name="connsiteX8" fmla="*/ 87338 w 476922"/>
                  <a:gd name="connsiteY8" fmla="*/ 139430 h 446667"/>
                  <a:gd name="connsiteX9" fmla="*/ 14684 w 476922"/>
                  <a:gd name="connsiteY9" fmla="*/ 134135 h 446667"/>
                  <a:gd name="connsiteX10" fmla="*/ 11548 w 476922"/>
                  <a:gd name="connsiteY10" fmla="*/ 0 h 446667"/>
                  <a:gd name="connsiteX0" fmla="*/ 0 w 465374"/>
                  <a:gd name="connsiteY0" fmla="*/ 0 h 446667"/>
                  <a:gd name="connsiteX1" fmla="*/ 128325 w 465374"/>
                  <a:gd name="connsiteY1" fmla="*/ 0 h 446667"/>
                  <a:gd name="connsiteX2" fmla="*/ 172250 w 465374"/>
                  <a:gd name="connsiteY2" fmla="*/ 43925 h 446667"/>
                  <a:gd name="connsiteX3" fmla="*/ 172250 w 465374"/>
                  <a:gd name="connsiteY3" fmla="*/ 87074 h 446667"/>
                  <a:gd name="connsiteX4" fmla="*/ 168734 w 465374"/>
                  <a:gd name="connsiteY4" fmla="*/ 95563 h 446667"/>
                  <a:gd name="connsiteX5" fmla="*/ 442616 w 465374"/>
                  <a:gd name="connsiteY5" fmla="*/ 316130 h 446667"/>
                  <a:gd name="connsiteX6" fmla="*/ 443692 w 465374"/>
                  <a:gd name="connsiteY6" fmla="*/ 419597 h 446667"/>
                  <a:gd name="connsiteX7" fmla="*/ 329674 w 465374"/>
                  <a:gd name="connsiteY7" fmla="*/ 430099 h 446667"/>
                  <a:gd name="connsiteX8" fmla="*/ 75790 w 465374"/>
                  <a:gd name="connsiteY8" fmla="*/ 139430 h 446667"/>
                  <a:gd name="connsiteX9" fmla="*/ 0 w 465374"/>
                  <a:gd name="connsiteY9" fmla="*/ 0 h 446667"/>
                  <a:gd name="connsiteX0" fmla="*/ 0 w 389584"/>
                  <a:gd name="connsiteY0" fmla="*/ 139430 h 446667"/>
                  <a:gd name="connsiteX1" fmla="*/ 52535 w 389584"/>
                  <a:gd name="connsiteY1" fmla="*/ 0 h 446667"/>
                  <a:gd name="connsiteX2" fmla="*/ 96460 w 389584"/>
                  <a:gd name="connsiteY2" fmla="*/ 43925 h 446667"/>
                  <a:gd name="connsiteX3" fmla="*/ 96460 w 389584"/>
                  <a:gd name="connsiteY3" fmla="*/ 87074 h 446667"/>
                  <a:gd name="connsiteX4" fmla="*/ 92944 w 389584"/>
                  <a:gd name="connsiteY4" fmla="*/ 95563 h 446667"/>
                  <a:gd name="connsiteX5" fmla="*/ 366826 w 389584"/>
                  <a:gd name="connsiteY5" fmla="*/ 316130 h 446667"/>
                  <a:gd name="connsiteX6" fmla="*/ 367902 w 389584"/>
                  <a:gd name="connsiteY6" fmla="*/ 419597 h 446667"/>
                  <a:gd name="connsiteX7" fmla="*/ 253884 w 389584"/>
                  <a:gd name="connsiteY7" fmla="*/ 430099 h 446667"/>
                  <a:gd name="connsiteX8" fmla="*/ 0 w 389584"/>
                  <a:gd name="connsiteY8" fmla="*/ 139430 h 446667"/>
                  <a:gd name="connsiteX0" fmla="*/ 0 w 389584"/>
                  <a:gd name="connsiteY0" fmla="*/ 95505 h 402742"/>
                  <a:gd name="connsiteX1" fmla="*/ 96460 w 389584"/>
                  <a:gd name="connsiteY1" fmla="*/ 0 h 402742"/>
                  <a:gd name="connsiteX2" fmla="*/ 96460 w 389584"/>
                  <a:gd name="connsiteY2" fmla="*/ 43149 h 402742"/>
                  <a:gd name="connsiteX3" fmla="*/ 92944 w 389584"/>
                  <a:gd name="connsiteY3" fmla="*/ 51638 h 402742"/>
                  <a:gd name="connsiteX4" fmla="*/ 366826 w 389584"/>
                  <a:gd name="connsiteY4" fmla="*/ 272205 h 402742"/>
                  <a:gd name="connsiteX5" fmla="*/ 367902 w 389584"/>
                  <a:gd name="connsiteY5" fmla="*/ 375672 h 402742"/>
                  <a:gd name="connsiteX6" fmla="*/ 253884 w 389584"/>
                  <a:gd name="connsiteY6" fmla="*/ 386174 h 402742"/>
                  <a:gd name="connsiteX7" fmla="*/ 0 w 389584"/>
                  <a:gd name="connsiteY7" fmla="*/ 95505 h 402742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92944 w 389584"/>
                  <a:gd name="connsiteY2" fmla="*/ 8489 h 359593"/>
                  <a:gd name="connsiteX3" fmla="*/ 366826 w 389584"/>
                  <a:gd name="connsiteY3" fmla="*/ 229056 h 359593"/>
                  <a:gd name="connsiteX4" fmla="*/ 367902 w 389584"/>
                  <a:gd name="connsiteY4" fmla="*/ 332523 h 359593"/>
                  <a:gd name="connsiteX5" fmla="*/ 253884 w 389584"/>
                  <a:gd name="connsiteY5" fmla="*/ 343025 h 359593"/>
                  <a:gd name="connsiteX6" fmla="*/ 0 w 389584"/>
                  <a:gd name="connsiteY6" fmla="*/ 52356 h 359593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366826 w 389584"/>
                  <a:gd name="connsiteY2" fmla="*/ 229056 h 359593"/>
                  <a:gd name="connsiteX3" fmla="*/ 367902 w 389584"/>
                  <a:gd name="connsiteY3" fmla="*/ 332523 h 359593"/>
                  <a:gd name="connsiteX4" fmla="*/ 253884 w 389584"/>
                  <a:gd name="connsiteY4" fmla="*/ 343025 h 359593"/>
                  <a:gd name="connsiteX5" fmla="*/ 0 w 389584"/>
                  <a:gd name="connsiteY5" fmla="*/ 52356 h 359593"/>
                  <a:gd name="connsiteX0" fmla="*/ 0 w 389584"/>
                  <a:gd name="connsiteY0" fmla="*/ 85693 h 392930"/>
                  <a:gd name="connsiteX1" fmla="*/ 82172 w 389584"/>
                  <a:gd name="connsiteY1" fmla="*/ 0 h 392930"/>
                  <a:gd name="connsiteX2" fmla="*/ 366826 w 389584"/>
                  <a:gd name="connsiteY2" fmla="*/ 262393 h 392930"/>
                  <a:gd name="connsiteX3" fmla="*/ 367902 w 389584"/>
                  <a:gd name="connsiteY3" fmla="*/ 365860 h 392930"/>
                  <a:gd name="connsiteX4" fmla="*/ 253884 w 389584"/>
                  <a:gd name="connsiteY4" fmla="*/ 376362 h 392930"/>
                  <a:gd name="connsiteX5" fmla="*/ 0 w 389584"/>
                  <a:gd name="connsiteY5" fmla="*/ 85693 h 39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584" h="392930">
                    <a:moveTo>
                      <a:pt x="0" y="85693"/>
                    </a:moveTo>
                    <a:lnTo>
                      <a:pt x="82172" y="0"/>
                    </a:lnTo>
                    <a:lnTo>
                      <a:pt x="366826" y="262393"/>
                    </a:lnTo>
                    <a:cubicBezTo>
                      <a:pt x="396472" y="289397"/>
                      <a:pt x="397491" y="336135"/>
                      <a:pt x="367902" y="365860"/>
                    </a:cubicBezTo>
                    <a:cubicBezTo>
                      <a:pt x="338312" y="395587"/>
                      <a:pt x="283529" y="403365"/>
                      <a:pt x="253884" y="376362"/>
                    </a:cubicBezTo>
                    <a:lnTo>
                      <a:pt x="0" y="85693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73487376-A163-4DD9-A822-77F64DC73C27}"/>
                  </a:ext>
                </a:extLst>
              </p:cNvPr>
              <p:cNvGrpSpPr/>
              <p:nvPr/>
            </p:nvGrpSpPr>
            <p:grpSpPr>
              <a:xfrm rot="900000">
                <a:off x="1482502" y="5122094"/>
                <a:ext cx="456518" cy="1056824"/>
                <a:chOff x="1367356" y="1701703"/>
                <a:chExt cx="456518" cy="1056824"/>
              </a:xfrm>
            </p:grpSpPr>
            <p:sp>
              <p:nvSpPr>
                <p:cNvPr id="364" name="台形 363">
                  <a:extLst>
                    <a:ext uri="{FF2B5EF4-FFF2-40B4-BE49-F238E27FC236}">
                      <a16:creationId xmlns:a16="http://schemas.microsoft.com/office/drawing/2014/main" id="{D6255E9A-8EE1-47C2-BB42-2C3C3A11E6A3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フリーフォーム: 図形 364">
                  <a:extLst>
                    <a:ext uri="{FF2B5EF4-FFF2-40B4-BE49-F238E27FC236}">
                      <a16:creationId xmlns:a16="http://schemas.microsoft.com/office/drawing/2014/main" id="{DBFFA01B-1150-479A-BCEC-B26A18678BCD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台形 365">
                  <a:extLst>
                    <a:ext uri="{FF2B5EF4-FFF2-40B4-BE49-F238E27FC236}">
                      <a16:creationId xmlns:a16="http://schemas.microsoft.com/office/drawing/2014/main" id="{4436B009-2884-4BEA-B9ED-65D90D8C2B06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5" name="四角形: 上の 2 つの角を丸める 36">
                <a:extLst>
                  <a:ext uri="{FF2B5EF4-FFF2-40B4-BE49-F238E27FC236}">
                    <a16:creationId xmlns:a16="http://schemas.microsoft.com/office/drawing/2014/main" id="{50ECBF75-3A2C-4AEC-95D5-44CCBC1B00A4}"/>
                  </a:ext>
                </a:extLst>
              </p:cNvPr>
              <p:cNvSpPr/>
              <p:nvPr/>
            </p:nvSpPr>
            <p:spPr>
              <a:xfrm rot="2700000">
                <a:off x="1371792" y="454371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9528AD9B-4DD2-4D81-9C19-525CDC357689}"/>
                  </a:ext>
                </a:extLst>
              </p:cNvPr>
              <p:cNvGrpSpPr/>
              <p:nvPr/>
            </p:nvGrpSpPr>
            <p:grpSpPr>
              <a:xfrm>
                <a:off x="-120906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140E09D9-40F3-4625-9DE0-3DB63E895154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50" name="星: 32 pt 349">
                    <a:extLst>
                      <a:ext uri="{FF2B5EF4-FFF2-40B4-BE49-F238E27FC236}">
                        <a16:creationId xmlns:a16="http://schemas.microsoft.com/office/drawing/2014/main" id="{364C0B5B-421D-4536-8D35-1CAEE5594D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1" name="星: 32 pt 350">
                    <a:extLst>
                      <a:ext uri="{FF2B5EF4-FFF2-40B4-BE49-F238E27FC236}">
                        <a16:creationId xmlns:a16="http://schemas.microsoft.com/office/drawing/2014/main" id="{F473BF28-8941-4A07-88F4-C99C425C0C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2" name="円: 塗りつぶしなし 351">
                    <a:extLst>
                      <a:ext uri="{FF2B5EF4-FFF2-40B4-BE49-F238E27FC236}">
                        <a16:creationId xmlns:a16="http://schemas.microsoft.com/office/drawing/2014/main" id="{E5125498-870A-4D86-B925-5793805EB6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3" name="円: 塗りつぶしなし 352">
                    <a:extLst>
                      <a:ext uri="{FF2B5EF4-FFF2-40B4-BE49-F238E27FC236}">
                        <a16:creationId xmlns:a16="http://schemas.microsoft.com/office/drawing/2014/main" id="{DB6E5407-227B-47F3-89AD-C80BE28CC2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4" name="アーチ 353">
                    <a:extLst>
                      <a:ext uri="{FF2B5EF4-FFF2-40B4-BE49-F238E27FC236}">
                        <a16:creationId xmlns:a16="http://schemas.microsoft.com/office/drawing/2014/main" id="{4BE29916-5136-400E-9F9A-1046BACC9A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5C6648AD-A260-403F-9C9B-FD9EE51FA7A0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6" name="円: 塗りつぶしなし 355">
                    <a:extLst>
                      <a:ext uri="{FF2B5EF4-FFF2-40B4-BE49-F238E27FC236}">
                        <a16:creationId xmlns:a16="http://schemas.microsoft.com/office/drawing/2014/main" id="{08183D47-80AA-45B4-BEDC-F640FF2AAC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円: 塗りつぶしなし 356">
                    <a:extLst>
                      <a:ext uri="{FF2B5EF4-FFF2-40B4-BE49-F238E27FC236}">
                        <a16:creationId xmlns:a16="http://schemas.microsoft.com/office/drawing/2014/main" id="{91D79C89-4E04-4E06-B096-79F0691D34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四角形: 角を丸くする 357">
                    <a:extLst>
                      <a:ext uri="{FF2B5EF4-FFF2-40B4-BE49-F238E27FC236}">
                        <a16:creationId xmlns:a16="http://schemas.microsoft.com/office/drawing/2014/main" id="{5DF3F608-F67A-4C2B-937F-ADB6FE1C594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四角形: 上の 2 つの角を丸める 358">
                    <a:extLst>
                      <a:ext uri="{FF2B5EF4-FFF2-40B4-BE49-F238E27FC236}">
                        <a16:creationId xmlns:a16="http://schemas.microsoft.com/office/drawing/2014/main" id="{A4C2A945-A791-4276-9893-5638F54576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台形 359">
                    <a:extLst>
                      <a:ext uri="{FF2B5EF4-FFF2-40B4-BE49-F238E27FC236}">
                        <a16:creationId xmlns:a16="http://schemas.microsoft.com/office/drawing/2014/main" id="{89D8D005-8104-4C18-9F34-1AA79D9A084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1" name="アーチ 360">
                    <a:extLst>
                      <a:ext uri="{FF2B5EF4-FFF2-40B4-BE49-F238E27FC236}">
                        <a16:creationId xmlns:a16="http://schemas.microsoft.com/office/drawing/2014/main" id="{AE39AC6F-D05E-47C9-8FB0-444CBA186C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2" name="四角形: 角を丸くする 361">
                    <a:extLst>
                      <a:ext uri="{FF2B5EF4-FFF2-40B4-BE49-F238E27FC236}">
                        <a16:creationId xmlns:a16="http://schemas.microsoft.com/office/drawing/2014/main" id="{2EF5CFE2-FAF0-4005-B1BE-784C139565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3" name="楕円 362">
                    <a:extLst>
                      <a:ext uri="{FF2B5EF4-FFF2-40B4-BE49-F238E27FC236}">
                        <a16:creationId xmlns:a16="http://schemas.microsoft.com/office/drawing/2014/main" id="{E1649266-4EE0-4DA2-835E-746862FA0B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47" name="グループ化 346">
                  <a:extLst>
                    <a:ext uri="{FF2B5EF4-FFF2-40B4-BE49-F238E27FC236}">
                      <a16:creationId xmlns:a16="http://schemas.microsoft.com/office/drawing/2014/main" id="{2058B859-DE78-4BA1-81BD-898454670CC8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46BB59DB-96C3-4877-9631-A6CD3F011686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49" name="楕円 348">
                    <a:extLst>
                      <a:ext uri="{FF2B5EF4-FFF2-40B4-BE49-F238E27FC236}">
                        <a16:creationId xmlns:a16="http://schemas.microsoft.com/office/drawing/2014/main" id="{28D54DEB-6821-4E1D-A38E-7AED2D43015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4B3A4A7A-3DA9-42AE-B661-3F40A87B042D}"/>
                  </a:ext>
                </a:extLst>
              </p:cNvPr>
              <p:cNvGrpSpPr/>
              <p:nvPr/>
            </p:nvGrpSpPr>
            <p:grpSpPr>
              <a:xfrm rot="12600000">
                <a:off x="13105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89FBDA8C-C870-44F7-B456-CB4BB3803EB6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5" name="四角形: 上の 2 つの角を丸める 344">
                  <a:extLst>
                    <a:ext uri="{FF2B5EF4-FFF2-40B4-BE49-F238E27FC236}">
                      <a16:creationId xmlns:a16="http://schemas.microsoft.com/office/drawing/2014/main" id="{B98E45F7-E596-4753-AEF5-746CC385E06E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2B947ADD-1A19-4FF0-B926-CEEDC273DA9D}"/>
                  </a:ext>
                </a:extLst>
              </p:cNvPr>
              <p:cNvGrpSpPr/>
              <p:nvPr/>
            </p:nvGrpSpPr>
            <p:grpSpPr>
              <a:xfrm>
                <a:off x="6017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40EBC179-37F0-4DFE-B330-DFD8F0260577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FB7C7CA0-3B20-4A93-B230-ED881B33E708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3" name="四角形: 角を丸くする 342">
                  <a:extLst>
                    <a:ext uri="{FF2B5EF4-FFF2-40B4-BE49-F238E27FC236}">
                      <a16:creationId xmlns:a16="http://schemas.microsoft.com/office/drawing/2014/main" id="{54B2BEE9-2998-4CE5-81E1-FA5CACC0A0F9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19" name="四角形: 上の 2 つの角を丸める 318">
                <a:extLst>
                  <a:ext uri="{FF2B5EF4-FFF2-40B4-BE49-F238E27FC236}">
                    <a16:creationId xmlns:a16="http://schemas.microsoft.com/office/drawing/2014/main" id="{4879C415-D45C-47C0-9BC1-6EF8E432DBBF}"/>
                  </a:ext>
                </a:extLst>
              </p:cNvPr>
              <p:cNvSpPr/>
              <p:nvPr/>
            </p:nvSpPr>
            <p:spPr>
              <a:xfrm>
                <a:off x="9300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71ECFF63-8BEA-4026-B363-D5C340AA08C4}"/>
                  </a:ext>
                </a:extLst>
              </p:cNvPr>
              <p:cNvGrpSpPr/>
              <p:nvPr/>
            </p:nvGrpSpPr>
            <p:grpSpPr>
              <a:xfrm rot="20700000">
                <a:off x="12499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339" name="台形 329">
                  <a:extLst>
                    <a:ext uri="{FF2B5EF4-FFF2-40B4-BE49-F238E27FC236}">
                      <a16:creationId xmlns:a16="http://schemas.microsoft.com/office/drawing/2014/main" id="{59F5BAAB-81D6-49FB-AE6A-C5F9DF4B71F8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743C0FE9-C574-44CD-B536-B2BD58B76EB9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1" name="台形 975">
                <a:extLst>
                  <a:ext uri="{FF2B5EF4-FFF2-40B4-BE49-F238E27FC236}">
                    <a16:creationId xmlns:a16="http://schemas.microsoft.com/office/drawing/2014/main" id="{9251C2D1-1F99-4EC5-B1F5-0D1DF88BD0E0}"/>
                  </a:ext>
                </a:extLst>
              </p:cNvPr>
              <p:cNvSpPr/>
              <p:nvPr/>
            </p:nvSpPr>
            <p:spPr>
              <a:xfrm rot="15300000">
                <a:off x="1647861" y="4981683"/>
                <a:ext cx="394687" cy="696706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87" h="696706">
                    <a:moveTo>
                      <a:pt x="50381" y="662170"/>
                    </a:moveTo>
                    <a:cubicBezTo>
                      <a:pt x="-39986" y="600564"/>
                      <a:pt x="15736" y="228060"/>
                      <a:pt x="30945" y="0"/>
                    </a:cubicBezTo>
                    <a:lnTo>
                      <a:pt x="349059" y="0"/>
                    </a:lnTo>
                    <a:lnTo>
                      <a:pt x="394687" y="684180"/>
                    </a:lnTo>
                    <a:cubicBezTo>
                      <a:pt x="258230" y="684180"/>
                      <a:pt x="140748" y="723776"/>
                      <a:pt x="50381" y="662170"/>
                    </a:cubicBezTo>
                    <a:close/>
                  </a:path>
                </a:pathLst>
              </a:cu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0A9E01CA-A805-49EB-A0B1-0A2BCDDB047E}"/>
                  </a:ext>
                </a:extLst>
              </p:cNvPr>
              <p:cNvGrpSpPr/>
              <p:nvPr/>
            </p:nvGrpSpPr>
            <p:grpSpPr>
              <a:xfrm rot="20700000">
                <a:off x="15138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337" name="台形 336">
                  <a:extLst>
                    <a:ext uri="{FF2B5EF4-FFF2-40B4-BE49-F238E27FC236}">
                      <a16:creationId xmlns:a16="http://schemas.microsoft.com/office/drawing/2014/main" id="{27CECDEA-CB7F-4627-9DBA-4FF056031191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四角形: 上の 2 つの角を丸める 337">
                  <a:extLst>
                    <a:ext uri="{FF2B5EF4-FFF2-40B4-BE49-F238E27FC236}">
                      <a16:creationId xmlns:a16="http://schemas.microsoft.com/office/drawing/2014/main" id="{EA518F6D-B46C-45F0-8EB5-DD8724886CC6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74974BCE-A73A-4926-9372-FE833F94DE4A}"/>
                  </a:ext>
                </a:extLst>
              </p:cNvPr>
              <p:cNvSpPr/>
              <p:nvPr/>
            </p:nvSpPr>
            <p:spPr>
              <a:xfrm rot="17100000">
                <a:off x="10563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7E73939B-E68D-469B-81CB-F2D60DC3FC1B}"/>
                  </a:ext>
                </a:extLst>
              </p:cNvPr>
              <p:cNvGrpSpPr/>
              <p:nvPr/>
            </p:nvGrpSpPr>
            <p:grpSpPr>
              <a:xfrm rot="20700000">
                <a:off x="744569" y="3122167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327" name="楕円 1">
                  <a:extLst>
                    <a:ext uri="{FF2B5EF4-FFF2-40B4-BE49-F238E27FC236}">
                      <a16:creationId xmlns:a16="http://schemas.microsoft.com/office/drawing/2014/main" id="{DB15042A-7858-4E34-B37B-2DC890223AE6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四角形: 角を丸くする 327">
                  <a:extLst>
                    <a:ext uri="{FF2B5EF4-FFF2-40B4-BE49-F238E27FC236}">
                      <a16:creationId xmlns:a16="http://schemas.microsoft.com/office/drawing/2014/main" id="{74B66C5B-F175-4F76-A028-24A3111BA423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楕円 328">
                  <a:extLst>
                    <a:ext uri="{FF2B5EF4-FFF2-40B4-BE49-F238E27FC236}">
                      <a16:creationId xmlns:a16="http://schemas.microsoft.com/office/drawing/2014/main" id="{487C53E4-E401-4761-AB42-82B63D8C2295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正方形/長方形 11">
                  <a:extLst>
                    <a:ext uri="{FF2B5EF4-FFF2-40B4-BE49-F238E27FC236}">
                      <a16:creationId xmlns:a16="http://schemas.microsoft.com/office/drawing/2014/main" id="{3F9E0EE0-DA3B-4D83-8388-19B515438B7A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楕円 14">
                  <a:extLst>
                    <a:ext uri="{FF2B5EF4-FFF2-40B4-BE49-F238E27FC236}">
                      <a16:creationId xmlns:a16="http://schemas.microsoft.com/office/drawing/2014/main" id="{77B51FBE-AF8F-4AA5-8CE2-C87CE589F8E0}"/>
                    </a:ext>
                  </a:extLst>
                </p:cNvPr>
                <p:cNvSpPr/>
                <p:nvPr/>
              </p:nvSpPr>
              <p:spPr>
                <a:xfrm rot="20700000">
                  <a:off x="601453" y="2331248"/>
                  <a:ext cx="155112" cy="83217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AA860B81-4DA3-4CC7-8D2C-FFCFF017254A}"/>
                    </a:ext>
                  </a:extLst>
                </p:cNvPr>
                <p:cNvSpPr/>
                <p:nvPr/>
              </p:nvSpPr>
              <p:spPr>
                <a:xfrm rot="20700000">
                  <a:off x="630906" y="2334149"/>
                  <a:ext cx="126041" cy="76438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8BF3D7F0-4FE4-4873-81AD-8220ACD267C7}"/>
                    </a:ext>
                  </a:extLst>
                </p:cNvPr>
                <p:cNvSpPr/>
                <p:nvPr/>
              </p:nvSpPr>
              <p:spPr>
                <a:xfrm rot="45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AC6CCA72-CAEA-4876-A26E-5A7427101097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42DB842B-BC2D-432E-8061-25AF4FD5C2F9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B6D3629D-0DA4-4780-B902-0288429DB845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D5D80D2-28AA-49FE-85AD-6B5DE3F17655}"/>
                  </a:ext>
                </a:extLst>
              </p:cNvPr>
              <p:cNvSpPr/>
              <p:nvPr/>
            </p:nvSpPr>
            <p:spPr>
              <a:xfrm>
                <a:off x="20328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四角形: 上の 2 つの角を丸める 36">
                <a:extLst>
                  <a:ext uri="{FF2B5EF4-FFF2-40B4-BE49-F238E27FC236}">
                    <a16:creationId xmlns:a16="http://schemas.microsoft.com/office/drawing/2014/main" id="{5C240A63-DC00-4307-AE17-D2FD7A06983A}"/>
                  </a:ext>
                </a:extLst>
              </p:cNvPr>
              <p:cNvSpPr/>
              <p:nvPr/>
            </p:nvSpPr>
            <p:spPr>
              <a:xfrm rot="2700000">
                <a:off x="1520534" y="447621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9" name="グループ化 368">
              <a:extLst>
                <a:ext uri="{FF2B5EF4-FFF2-40B4-BE49-F238E27FC236}">
                  <a16:creationId xmlns:a16="http://schemas.microsoft.com/office/drawing/2014/main" id="{02B1ADA7-2000-4C54-B051-6C012FA912ED}"/>
                </a:ext>
              </a:extLst>
            </p:cNvPr>
            <p:cNvGrpSpPr/>
            <p:nvPr/>
          </p:nvGrpSpPr>
          <p:grpSpPr>
            <a:xfrm>
              <a:off x="2938420" y="3901186"/>
              <a:ext cx="2277029" cy="2437708"/>
              <a:chOff x="3460494" y="3173714"/>
              <a:chExt cx="3445981" cy="3689148"/>
            </a:xfrm>
          </p:grpSpPr>
          <p:sp>
            <p:nvSpPr>
              <p:cNvPr id="370" name="四角形: 上の 2 つの角を丸める 36">
                <a:extLst>
                  <a:ext uri="{FF2B5EF4-FFF2-40B4-BE49-F238E27FC236}">
                    <a16:creationId xmlns:a16="http://schemas.microsoft.com/office/drawing/2014/main" id="{B1EA4F63-85C5-4DE5-A276-0133F41FB289}"/>
                  </a:ext>
                </a:extLst>
              </p:cNvPr>
              <p:cNvSpPr/>
              <p:nvPr/>
            </p:nvSpPr>
            <p:spPr>
              <a:xfrm rot="3540176">
                <a:off x="4811786" y="4359128"/>
                <a:ext cx="305243" cy="691747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  <a:gd name="connsiteX0" fmla="*/ 313660 w 313660"/>
                  <a:gd name="connsiteY0" fmla="*/ 0 h 710269"/>
                  <a:gd name="connsiteX1" fmla="*/ 313659 w 313660"/>
                  <a:gd name="connsiteY1" fmla="*/ 368458 h 710269"/>
                  <a:gd name="connsiteX2" fmla="*/ 313659 w 313660"/>
                  <a:gd name="connsiteY2" fmla="*/ 368458 h 710269"/>
                  <a:gd name="connsiteX3" fmla="*/ 197002 w 313660"/>
                  <a:gd name="connsiteY3" fmla="*/ 710269 h 710269"/>
                  <a:gd name="connsiteX4" fmla="*/ 0 w 313660"/>
                  <a:gd name="connsiteY4" fmla="*/ 627761 h 710269"/>
                  <a:gd name="connsiteX5" fmla="*/ 102473 w 313660"/>
                  <a:gd name="connsiteY5" fmla="*/ 364399 h 710269"/>
                  <a:gd name="connsiteX6" fmla="*/ 77452 w 313660"/>
                  <a:gd name="connsiteY6" fmla="*/ 0 h 710269"/>
                  <a:gd name="connsiteX0" fmla="*/ 313660 w 313660"/>
                  <a:gd name="connsiteY0" fmla="*/ 0 h 711952"/>
                  <a:gd name="connsiteX1" fmla="*/ 313659 w 313660"/>
                  <a:gd name="connsiteY1" fmla="*/ 368458 h 711952"/>
                  <a:gd name="connsiteX2" fmla="*/ 313659 w 313660"/>
                  <a:gd name="connsiteY2" fmla="*/ 368458 h 711952"/>
                  <a:gd name="connsiteX3" fmla="*/ 131333 w 313660"/>
                  <a:gd name="connsiteY3" fmla="*/ 711952 h 711952"/>
                  <a:gd name="connsiteX4" fmla="*/ 0 w 313660"/>
                  <a:gd name="connsiteY4" fmla="*/ 627761 h 711952"/>
                  <a:gd name="connsiteX5" fmla="*/ 102473 w 313660"/>
                  <a:gd name="connsiteY5" fmla="*/ 364399 h 711952"/>
                  <a:gd name="connsiteX6" fmla="*/ 77452 w 313660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94056 w 305243"/>
                  <a:gd name="connsiteY5" fmla="*/ 364399 h 711952"/>
                  <a:gd name="connsiteX6" fmla="*/ 69035 w 305243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126048 w 305243"/>
                  <a:gd name="connsiteY5" fmla="*/ 352612 h 711952"/>
                  <a:gd name="connsiteX6" fmla="*/ 69035 w 305243"/>
                  <a:gd name="connsiteY6" fmla="*/ 0 h 711952"/>
                  <a:gd name="connsiteX0" fmla="*/ 305243 w 305243"/>
                  <a:gd name="connsiteY0" fmla="*/ 0 h 691747"/>
                  <a:gd name="connsiteX1" fmla="*/ 305242 w 305243"/>
                  <a:gd name="connsiteY1" fmla="*/ 368458 h 691747"/>
                  <a:gd name="connsiteX2" fmla="*/ 305242 w 305243"/>
                  <a:gd name="connsiteY2" fmla="*/ 368458 h 691747"/>
                  <a:gd name="connsiteX3" fmla="*/ 129651 w 305243"/>
                  <a:gd name="connsiteY3" fmla="*/ 691747 h 691747"/>
                  <a:gd name="connsiteX4" fmla="*/ 0 w 305243"/>
                  <a:gd name="connsiteY4" fmla="*/ 612607 h 691747"/>
                  <a:gd name="connsiteX5" fmla="*/ 126048 w 305243"/>
                  <a:gd name="connsiteY5" fmla="*/ 352612 h 691747"/>
                  <a:gd name="connsiteX6" fmla="*/ 69035 w 305243"/>
                  <a:gd name="connsiteY6" fmla="*/ 0 h 69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5243" h="691747">
                    <a:moveTo>
                      <a:pt x="305243" y="0"/>
                    </a:moveTo>
                    <a:cubicBezTo>
                      <a:pt x="305243" y="122819"/>
                      <a:pt x="305242" y="245639"/>
                      <a:pt x="305242" y="368458"/>
                    </a:cubicBezTo>
                    <a:lnTo>
                      <a:pt x="305242" y="368458"/>
                    </a:lnTo>
                    <a:lnTo>
                      <a:pt x="129651" y="691747"/>
                    </a:lnTo>
                    <a:lnTo>
                      <a:pt x="0" y="612607"/>
                    </a:lnTo>
                    <a:lnTo>
                      <a:pt x="126048" y="352612"/>
                    </a:lnTo>
                    <a:cubicBezTo>
                      <a:pt x="133906" y="242934"/>
                      <a:pt x="63944" y="59330"/>
                      <a:pt x="69035" y="0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EF4ED6D0-DDE7-43D2-945A-3068BD1BE33E}"/>
                  </a:ext>
                </a:extLst>
              </p:cNvPr>
              <p:cNvGrpSpPr/>
              <p:nvPr/>
            </p:nvGrpSpPr>
            <p:grpSpPr>
              <a:xfrm>
                <a:off x="36535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424" name="星: 32 pt 423">
                  <a:extLst>
                    <a:ext uri="{FF2B5EF4-FFF2-40B4-BE49-F238E27FC236}">
                      <a16:creationId xmlns:a16="http://schemas.microsoft.com/office/drawing/2014/main" id="{3ED76CAC-5D7C-40BA-B804-0DEA4E5523F7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5" name="星: 32 pt 424">
                  <a:extLst>
                    <a:ext uri="{FF2B5EF4-FFF2-40B4-BE49-F238E27FC236}">
                      <a16:creationId xmlns:a16="http://schemas.microsoft.com/office/drawing/2014/main" id="{4A568C60-F50B-45FF-AFF7-2854DDA19271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C3117348-32D7-4852-B5B1-C646C427F71E}"/>
                  </a:ext>
                </a:extLst>
              </p:cNvPr>
              <p:cNvGrpSpPr/>
              <p:nvPr/>
            </p:nvGrpSpPr>
            <p:grpSpPr>
              <a:xfrm rot="900000">
                <a:off x="5063902" y="5122094"/>
                <a:ext cx="456516" cy="1056824"/>
                <a:chOff x="1367356" y="1701703"/>
                <a:chExt cx="456516" cy="1056824"/>
              </a:xfrm>
            </p:grpSpPr>
            <p:sp>
              <p:nvSpPr>
                <p:cNvPr id="421" name="台形 420">
                  <a:extLst>
                    <a:ext uri="{FF2B5EF4-FFF2-40B4-BE49-F238E27FC236}">
                      <a16:creationId xmlns:a16="http://schemas.microsoft.com/office/drawing/2014/main" id="{C4094482-0308-4A1C-9738-6E58A799AD16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B895A6AD-671C-4123-BBE3-30A690675C2B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台形 422">
                  <a:extLst>
                    <a:ext uri="{FF2B5EF4-FFF2-40B4-BE49-F238E27FC236}">
                      <a16:creationId xmlns:a16="http://schemas.microsoft.com/office/drawing/2014/main" id="{FB6CF6A1-3ABE-4029-A324-0D72E92F3716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3"/>
                  <a:ext cx="409370" cy="900447"/>
                </a:xfrm>
                <a:prstGeom prst="trapezoid">
                  <a:avLst>
                    <a:gd name="adj" fmla="val 2266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2ED4827A-678B-4ACD-8ED6-F4509396E2EE}"/>
                  </a:ext>
                </a:extLst>
              </p:cNvPr>
              <p:cNvGrpSpPr/>
              <p:nvPr/>
            </p:nvGrpSpPr>
            <p:grpSpPr>
              <a:xfrm>
                <a:off x="3460494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03" name="グループ化 402">
                  <a:extLst>
                    <a:ext uri="{FF2B5EF4-FFF2-40B4-BE49-F238E27FC236}">
                      <a16:creationId xmlns:a16="http://schemas.microsoft.com/office/drawing/2014/main" id="{47AFE0FA-1DC5-4602-9146-297CA6360467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07" name="星: 32 pt 406">
                    <a:extLst>
                      <a:ext uri="{FF2B5EF4-FFF2-40B4-BE49-F238E27FC236}">
                        <a16:creationId xmlns:a16="http://schemas.microsoft.com/office/drawing/2014/main" id="{6889A7DB-7E91-4CC5-8529-FC88881157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8" name="星: 32 pt 407">
                    <a:extLst>
                      <a:ext uri="{FF2B5EF4-FFF2-40B4-BE49-F238E27FC236}">
                        <a16:creationId xmlns:a16="http://schemas.microsoft.com/office/drawing/2014/main" id="{08CC0D15-9DDB-4178-BF5C-A28769B02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9" name="円: 塗りつぶしなし 408">
                    <a:extLst>
                      <a:ext uri="{FF2B5EF4-FFF2-40B4-BE49-F238E27FC236}">
                        <a16:creationId xmlns:a16="http://schemas.microsoft.com/office/drawing/2014/main" id="{608DDE2B-66AA-437D-994D-DE305EF707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0" name="円: 塗りつぶしなし 409">
                    <a:extLst>
                      <a:ext uri="{FF2B5EF4-FFF2-40B4-BE49-F238E27FC236}">
                        <a16:creationId xmlns:a16="http://schemas.microsoft.com/office/drawing/2014/main" id="{8D6F0CB1-1621-4698-8710-4D55DB988D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1" name="アーチ 410">
                    <a:extLst>
                      <a:ext uri="{FF2B5EF4-FFF2-40B4-BE49-F238E27FC236}">
                        <a16:creationId xmlns:a16="http://schemas.microsoft.com/office/drawing/2014/main" id="{65792A8A-A63B-4988-BFA6-42416E39B9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1E586674-8BBD-43E2-9A86-946B193F6CF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3" name="円: 塗りつぶしなし 412">
                    <a:extLst>
                      <a:ext uri="{FF2B5EF4-FFF2-40B4-BE49-F238E27FC236}">
                        <a16:creationId xmlns:a16="http://schemas.microsoft.com/office/drawing/2014/main" id="{9DB84C69-F481-4D39-995D-37B015C25A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4" name="円: 塗りつぶしなし 413">
                    <a:extLst>
                      <a:ext uri="{FF2B5EF4-FFF2-40B4-BE49-F238E27FC236}">
                        <a16:creationId xmlns:a16="http://schemas.microsoft.com/office/drawing/2014/main" id="{F0158B36-51BA-465D-A185-ACC4EA7767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四角形: 角を丸くする 414">
                    <a:extLst>
                      <a:ext uri="{FF2B5EF4-FFF2-40B4-BE49-F238E27FC236}">
                        <a16:creationId xmlns:a16="http://schemas.microsoft.com/office/drawing/2014/main" id="{FF952345-1FAC-4422-9C6B-C7230A90E51B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四角形: 上の 2 つの角を丸める 415">
                    <a:extLst>
                      <a:ext uri="{FF2B5EF4-FFF2-40B4-BE49-F238E27FC236}">
                        <a16:creationId xmlns:a16="http://schemas.microsoft.com/office/drawing/2014/main" id="{23E9F81C-C2E2-49F9-875F-779CEBA47F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台形 416">
                    <a:extLst>
                      <a:ext uri="{FF2B5EF4-FFF2-40B4-BE49-F238E27FC236}">
                        <a16:creationId xmlns:a16="http://schemas.microsoft.com/office/drawing/2014/main" id="{E189907B-83F4-4275-B897-3A73B139DDC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アーチ 417">
                    <a:extLst>
                      <a:ext uri="{FF2B5EF4-FFF2-40B4-BE49-F238E27FC236}">
                        <a16:creationId xmlns:a16="http://schemas.microsoft.com/office/drawing/2014/main" id="{986CBBBA-8210-4915-B6BA-04CEDE3BDB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四角形: 角を丸くする 418">
                    <a:extLst>
                      <a:ext uri="{FF2B5EF4-FFF2-40B4-BE49-F238E27FC236}">
                        <a16:creationId xmlns:a16="http://schemas.microsoft.com/office/drawing/2014/main" id="{9F55AB40-5480-40AF-8C6F-46370CD151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楕円 419">
                    <a:extLst>
                      <a:ext uri="{FF2B5EF4-FFF2-40B4-BE49-F238E27FC236}">
                        <a16:creationId xmlns:a16="http://schemas.microsoft.com/office/drawing/2014/main" id="{B1F86E4C-37E3-49AA-8231-8916E5FF96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04" name="グループ化 403">
                  <a:extLst>
                    <a:ext uri="{FF2B5EF4-FFF2-40B4-BE49-F238E27FC236}">
                      <a16:creationId xmlns:a16="http://schemas.microsoft.com/office/drawing/2014/main" id="{4B754A28-B96C-4542-A873-D309F428937C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05" name="フリーフォーム: 図形 404">
                    <a:extLst>
                      <a:ext uri="{FF2B5EF4-FFF2-40B4-BE49-F238E27FC236}">
                        <a16:creationId xmlns:a16="http://schemas.microsoft.com/office/drawing/2014/main" id="{1E995398-878E-4ABF-B8A6-6A8F7FDC4896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06" name="楕円 405">
                    <a:extLst>
                      <a:ext uri="{FF2B5EF4-FFF2-40B4-BE49-F238E27FC236}">
                        <a16:creationId xmlns:a16="http://schemas.microsoft.com/office/drawing/2014/main" id="{8BC09032-0441-4E70-830D-37DD8AF20DCA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95DF153C-F31C-4424-8271-23EF4C76AFB9}"/>
                  </a:ext>
                </a:extLst>
              </p:cNvPr>
              <p:cNvGrpSpPr/>
              <p:nvPr/>
            </p:nvGrpSpPr>
            <p:grpSpPr>
              <a:xfrm rot="12600000">
                <a:off x="48919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4EB54775-161B-49A9-A314-207234EA47FE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2" name="四角形: 上の 2 つの角を丸める 401">
                  <a:extLst>
                    <a:ext uri="{FF2B5EF4-FFF2-40B4-BE49-F238E27FC236}">
                      <a16:creationId xmlns:a16="http://schemas.microsoft.com/office/drawing/2014/main" id="{C0D0809D-EFCD-4CB5-BD13-0587A85D142D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C6A15494-384E-4D82-8A29-C5B087C8E420}"/>
                  </a:ext>
                </a:extLst>
              </p:cNvPr>
              <p:cNvGrpSpPr/>
              <p:nvPr/>
            </p:nvGrpSpPr>
            <p:grpSpPr>
              <a:xfrm>
                <a:off x="41831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507E8471-2261-4251-A06E-BE541E2380A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9" name="四角形: 角を丸くする 398">
                  <a:extLst>
                    <a:ext uri="{FF2B5EF4-FFF2-40B4-BE49-F238E27FC236}">
                      <a16:creationId xmlns:a16="http://schemas.microsoft.com/office/drawing/2014/main" id="{2A08E961-5F89-4E98-ABD5-B9D57B234594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0" name="四角形: 角を丸くする 399">
                  <a:extLst>
                    <a:ext uri="{FF2B5EF4-FFF2-40B4-BE49-F238E27FC236}">
                      <a16:creationId xmlns:a16="http://schemas.microsoft.com/office/drawing/2014/main" id="{6DC8A05C-CD9D-4ADE-951F-53B31D0F7039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76" name="四角形: 上の 2 つの角を丸める 375">
                <a:extLst>
                  <a:ext uri="{FF2B5EF4-FFF2-40B4-BE49-F238E27FC236}">
                    <a16:creationId xmlns:a16="http://schemas.microsoft.com/office/drawing/2014/main" id="{4370B35B-8DCE-4D90-B079-F5F9A1CDFD23}"/>
                  </a:ext>
                </a:extLst>
              </p:cNvPr>
              <p:cNvSpPr/>
              <p:nvPr/>
            </p:nvSpPr>
            <p:spPr>
              <a:xfrm>
                <a:off x="45114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772754A3-02CB-458A-AB8F-B60F20888B05}"/>
                  </a:ext>
                </a:extLst>
              </p:cNvPr>
              <p:cNvGrpSpPr/>
              <p:nvPr/>
            </p:nvGrpSpPr>
            <p:grpSpPr>
              <a:xfrm rot="20700000">
                <a:off x="48313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396" name="台形 329">
                  <a:extLst>
                    <a:ext uri="{FF2B5EF4-FFF2-40B4-BE49-F238E27FC236}">
                      <a16:creationId xmlns:a16="http://schemas.microsoft.com/office/drawing/2014/main" id="{8BCE7CC5-1888-4D6A-ABDB-B6FDF6FF5AC8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BA51DC1D-6EC3-41FA-A03E-47239CEBDE84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8" name="台形 975">
                <a:extLst>
                  <a:ext uri="{FF2B5EF4-FFF2-40B4-BE49-F238E27FC236}">
                    <a16:creationId xmlns:a16="http://schemas.microsoft.com/office/drawing/2014/main" id="{8C35CEF6-E372-4E85-8D08-B34D6D615D8E}"/>
                  </a:ext>
                </a:extLst>
              </p:cNvPr>
              <p:cNvSpPr/>
              <p:nvPr/>
            </p:nvSpPr>
            <p:spPr>
              <a:xfrm rot="15300000">
                <a:off x="5076255" y="4970281"/>
                <a:ext cx="516605" cy="895056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  <a:gd name="connsiteX0" fmla="*/ 50381 w 394687"/>
                  <a:gd name="connsiteY0" fmla="*/ 776302 h 810838"/>
                  <a:gd name="connsiteX1" fmla="*/ 30945 w 394687"/>
                  <a:gd name="connsiteY1" fmla="*/ 114132 h 810838"/>
                  <a:gd name="connsiteX2" fmla="*/ 340197 w 394687"/>
                  <a:gd name="connsiteY2" fmla="*/ 0 h 810838"/>
                  <a:gd name="connsiteX3" fmla="*/ 394687 w 394687"/>
                  <a:gd name="connsiteY3" fmla="*/ 798312 h 810838"/>
                  <a:gd name="connsiteX4" fmla="*/ 50381 w 394687"/>
                  <a:gd name="connsiteY4" fmla="*/ 776302 h 810838"/>
                  <a:gd name="connsiteX0" fmla="*/ 50381 w 394687"/>
                  <a:gd name="connsiteY0" fmla="*/ 790814 h 825350"/>
                  <a:gd name="connsiteX1" fmla="*/ 30945 w 394687"/>
                  <a:gd name="connsiteY1" fmla="*/ 128644 h 825350"/>
                  <a:gd name="connsiteX2" fmla="*/ 347373 w 394687"/>
                  <a:gd name="connsiteY2" fmla="*/ 0 h 825350"/>
                  <a:gd name="connsiteX3" fmla="*/ 394687 w 394687"/>
                  <a:gd name="connsiteY3" fmla="*/ 812824 h 825350"/>
                  <a:gd name="connsiteX4" fmla="*/ 50381 w 394687"/>
                  <a:gd name="connsiteY4" fmla="*/ 790814 h 825350"/>
                  <a:gd name="connsiteX0" fmla="*/ 109362 w 453668"/>
                  <a:gd name="connsiteY0" fmla="*/ 854543 h 889079"/>
                  <a:gd name="connsiteX1" fmla="*/ 89926 w 453668"/>
                  <a:gd name="connsiteY1" fmla="*/ 192373 h 889079"/>
                  <a:gd name="connsiteX2" fmla="*/ 19103 w 453668"/>
                  <a:gd name="connsiteY2" fmla="*/ 0 h 889079"/>
                  <a:gd name="connsiteX3" fmla="*/ 406354 w 453668"/>
                  <a:gd name="connsiteY3" fmla="*/ 63729 h 889079"/>
                  <a:gd name="connsiteX4" fmla="*/ 453668 w 453668"/>
                  <a:gd name="connsiteY4" fmla="*/ 876553 h 889079"/>
                  <a:gd name="connsiteX5" fmla="*/ 109362 w 453668"/>
                  <a:gd name="connsiteY5" fmla="*/ 854543 h 889079"/>
                  <a:gd name="connsiteX0" fmla="*/ 105521 w 449827"/>
                  <a:gd name="connsiteY0" fmla="*/ 854543 h 910419"/>
                  <a:gd name="connsiteX1" fmla="*/ 160511 w 449827"/>
                  <a:gd name="connsiteY1" fmla="*/ 209028 h 910419"/>
                  <a:gd name="connsiteX2" fmla="*/ 15262 w 449827"/>
                  <a:gd name="connsiteY2" fmla="*/ 0 h 910419"/>
                  <a:gd name="connsiteX3" fmla="*/ 402513 w 449827"/>
                  <a:gd name="connsiteY3" fmla="*/ 63729 h 910419"/>
                  <a:gd name="connsiteX4" fmla="*/ 449827 w 449827"/>
                  <a:gd name="connsiteY4" fmla="*/ 876553 h 910419"/>
                  <a:gd name="connsiteX5" fmla="*/ 105521 w 449827"/>
                  <a:gd name="connsiteY5" fmla="*/ 854543 h 910419"/>
                  <a:gd name="connsiteX0" fmla="*/ 105599 w 449905"/>
                  <a:gd name="connsiteY0" fmla="*/ 854543 h 905438"/>
                  <a:gd name="connsiteX1" fmla="*/ 158667 w 449905"/>
                  <a:gd name="connsiteY1" fmla="*/ 277540 h 905438"/>
                  <a:gd name="connsiteX2" fmla="*/ 15340 w 449905"/>
                  <a:gd name="connsiteY2" fmla="*/ 0 h 905438"/>
                  <a:gd name="connsiteX3" fmla="*/ 402591 w 449905"/>
                  <a:gd name="connsiteY3" fmla="*/ 63729 h 905438"/>
                  <a:gd name="connsiteX4" fmla="*/ 449905 w 449905"/>
                  <a:gd name="connsiteY4" fmla="*/ 876553 h 905438"/>
                  <a:gd name="connsiteX5" fmla="*/ 105599 w 449905"/>
                  <a:gd name="connsiteY5" fmla="*/ 854543 h 905438"/>
                  <a:gd name="connsiteX0" fmla="*/ 173229 w 517535"/>
                  <a:gd name="connsiteY0" fmla="*/ 854543 h 905438"/>
                  <a:gd name="connsiteX1" fmla="*/ 226297 w 517535"/>
                  <a:gd name="connsiteY1" fmla="*/ 277540 h 905438"/>
                  <a:gd name="connsiteX2" fmla="*/ 5403 w 517535"/>
                  <a:gd name="connsiteY2" fmla="*/ 215881 h 905438"/>
                  <a:gd name="connsiteX3" fmla="*/ 82970 w 517535"/>
                  <a:gd name="connsiteY3" fmla="*/ 0 h 905438"/>
                  <a:gd name="connsiteX4" fmla="*/ 470221 w 517535"/>
                  <a:gd name="connsiteY4" fmla="*/ 63729 h 905438"/>
                  <a:gd name="connsiteX5" fmla="*/ 517535 w 517535"/>
                  <a:gd name="connsiteY5" fmla="*/ 876553 h 905438"/>
                  <a:gd name="connsiteX6" fmla="*/ 173229 w 517535"/>
                  <a:gd name="connsiteY6" fmla="*/ 854543 h 905438"/>
                  <a:gd name="connsiteX0" fmla="*/ 178107 w 522413"/>
                  <a:gd name="connsiteY0" fmla="*/ 862159 h 913054"/>
                  <a:gd name="connsiteX1" fmla="*/ 231175 w 522413"/>
                  <a:gd name="connsiteY1" fmla="*/ 285156 h 913054"/>
                  <a:gd name="connsiteX2" fmla="*/ 10281 w 522413"/>
                  <a:gd name="connsiteY2" fmla="*/ 223497 h 913054"/>
                  <a:gd name="connsiteX3" fmla="*/ 47158 w 522413"/>
                  <a:gd name="connsiteY3" fmla="*/ 0 h 913054"/>
                  <a:gd name="connsiteX4" fmla="*/ 475099 w 522413"/>
                  <a:gd name="connsiteY4" fmla="*/ 71345 h 913054"/>
                  <a:gd name="connsiteX5" fmla="*/ 522413 w 522413"/>
                  <a:gd name="connsiteY5" fmla="*/ 884169 h 913054"/>
                  <a:gd name="connsiteX6" fmla="*/ 178107 w 522413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4818 w 512132"/>
                  <a:gd name="connsiteY4" fmla="*/ 71345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8986 w 512132"/>
                  <a:gd name="connsiteY4" fmla="*/ 6722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9833 w 514139"/>
                  <a:gd name="connsiteY0" fmla="*/ 855437 h 906332"/>
                  <a:gd name="connsiteX1" fmla="*/ 222901 w 514139"/>
                  <a:gd name="connsiteY1" fmla="*/ 278434 h 906332"/>
                  <a:gd name="connsiteX2" fmla="*/ 2007 w 514139"/>
                  <a:gd name="connsiteY2" fmla="*/ 216775 h 906332"/>
                  <a:gd name="connsiteX3" fmla="*/ 0 w 514139"/>
                  <a:gd name="connsiteY3" fmla="*/ 15729 h 906332"/>
                  <a:gd name="connsiteX4" fmla="*/ 470993 w 514139"/>
                  <a:gd name="connsiteY4" fmla="*/ 0 h 906332"/>
                  <a:gd name="connsiteX5" fmla="*/ 514139 w 514139"/>
                  <a:gd name="connsiteY5" fmla="*/ 877447 h 906332"/>
                  <a:gd name="connsiteX6" fmla="*/ 169833 w 514139"/>
                  <a:gd name="connsiteY6" fmla="*/ 855437 h 906332"/>
                  <a:gd name="connsiteX0" fmla="*/ 172299 w 516605"/>
                  <a:gd name="connsiteY0" fmla="*/ 855437 h 906332"/>
                  <a:gd name="connsiteX1" fmla="*/ 225367 w 516605"/>
                  <a:gd name="connsiteY1" fmla="*/ 278434 h 906332"/>
                  <a:gd name="connsiteX2" fmla="*/ 4473 w 516605"/>
                  <a:gd name="connsiteY2" fmla="*/ 216775 h 906332"/>
                  <a:gd name="connsiteX3" fmla="*/ 0 w 516605"/>
                  <a:gd name="connsiteY3" fmla="*/ 24930 h 906332"/>
                  <a:gd name="connsiteX4" fmla="*/ 473459 w 516605"/>
                  <a:gd name="connsiteY4" fmla="*/ 0 h 906332"/>
                  <a:gd name="connsiteX5" fmla="*/ 516605 w 516605"/>
                  <a:gd name="connsiteY5" fmla="*/ 877447 h 906332"/>
                  <a:gd name="connsiteX6" fmla="*/ 172299 w 516605"/>
                  <a:gd name="connsiteY6" fmla="*/ 855437 h 906332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1313"/>
                  <a:gd name="connsiteX1" fmla="*/ 257679 w 516605"/>
                  <a:gd name="connsiteY1" fmla="*/ 280518 h 901313"/>
                  <a:gd name="connsiteX2" fmla="*/ 4473 w 516605"/>
                  <a:gd name="connsiteY2" fmla="*/ 216775 h 901313"/>
                  <a:gd name="connsiteX3" fmla="*/ 0 w 516605"/>
                  <a:gd name="connsiteY3" fmla="*/ 24930 h 901313"/>
                  <a:gd name="connsiteX4" fmla="*/ 473459 w 516605"/>
                  <a:gd name="connsiteY4" fmla="*/ 0 h 901313"/>
                  <a:gd name="connsiteX5" fmla="*/ 516605 w 516605"/>
                  <a:gd name="connsiteY5" fmla="*/ 877447 h 901313"/>
                  <a:gd name="connsiteX6" fmla="*/ 172299 w 516605"/>
                  <a:gd name="connsiteY6" fmla="*/ 855437 h 901313"/>
                  <a:gd name="connsiteX0" fmla="*/ 196232 w 516605"/>
                  <a:gd name="connsiteY0" fmla="*/ 851989 h 899110"/>
                  <a:gd name="connsiteX1" fmla="*/ 257679 w 516605"/>
                  <a:gd name="connsiteY1" fmla="*/ 280518 h 899110"/>
                  <a:gd name="connsiteX2" fmla="*/ 4473 w 516605"/>
                  <a:gd name="connsiteY2" fmla="*/ 216775 h 899110"/>
                  <a:gd name="connsiteX3" fmla="*/ 0 w 516605"/>
                  <a:gd name="connsiteY3" fmla="*/ 24930 h 899110"/>
                  <a:gd name="connsiteX4" fmla="*/ 473459 w 516605"/>
                  <a:gd name="connsiteY4" fmla="*/ 0 h 899110"/>
                  <a:gd name="connsiteX5" fmla="*/ 516605 w 516605"/>
                  <a:gd name="connsiteY5" fmla="*/ 877447 h 899110"/>
                  <a:gd name="connsiteX6" fmla="*/ 196232 w 516605"/>
                  <a:gd name="connsiteY6" fmla="*/ 851989 h 899110"/>
                  <a:gd name="connsiteX0" fmla="*/ 196232 w 516605"/>
                  <a:gd name="connsiteY0" fmla="*/ 851989 h 905976"/>
                  <a:gd name="connsiteX1" fmla="*/ 262008 w 516605"/>
                  <a:gd name="connsiteY1" fmla="*/ 252095 h 905976"/>
                  <a:gd name="connsiteX2" fmla="*/ 4473 w 516605"/>
                  <a:gd name="connsiteY2" fmla="*/ 216775 h 905976"/>
                  <a:gd name="connsiteX3" fmla="*/ 0 w 516605"/>
                  <a:gd name="connsiteY3" fmla="*/ 24930 h 905976"/>
                  <a:gd name="connsiteX4" fmla="*/ 473459 w 516605"/>
                  <a:gd name="connsiteY4" fmla="*/ 0 h 905976"/>
                  <a:gd name="connsiteX5" fmla="*/ 516605 w 516605"/>
                  <a:gd name="connsiteY5" fmla="*/ 877447 h 905976"/>
                  <a:gd name="connsiteX6" fmla="*/ 196232 w 516605"/>
                  <a:gd name="connsiteY6" fmla="*/ 851989 h 905976"/>
                  <a:gd name="connsiteX0" fmla="*/ 196232 w 516605"/>
                  <a:gd name="connsiteY0" fmla="*/ 869523 h 923510"/>
                  <a:gd name="connsiteX1" fmla="*/ 262008 w 516605"/>
                  <a:gd name="connsiteY1" fmla="*/ 269629 h 923510"/>
                  <a:gd name="connsiteX2" fmla="*/ 4473 w 516605"/>
                  <a:gd name="connsiteY2" fmla="*/ 234309 h 923510"/>
                  <a:gd name="connsiteX3" fmla="*/ 0 w 516605"/>
                  <a:gd name="connsiteY3" fmla="*/ 42464 h 923510"/>
                  <a:gd name="connsiteX4" fmla="*/ 473459 w 516605"/>
                  <a:gd name="connsiteY4" fmla="*/ 17534 h 923510"/>
                  <a:gd name="connsiteX5" fmla="*/ 516605 w 516605"/>
                  <a:gd name="connsiteY5" fmla="*/ 894981 h 923510"/>
                  <a:gd name="connsiteX6" fmla="*/ 196232 w 516605"/>
                  <a:gd name="connsiteY6" fmla="*/ 869523 h 923510"/>
                  <a:gd name="connsiteX0" fmla="*/ 188734 w 516605"/>
                  <a:gd name="connsiteY0" fmla="*/ 811634 h 896689"/>
                  <a:gd name="connsiteX1" fmla="*/ 262008 w 516605"/>
                  <a:gd name="connsiteY1" fmla="*/ 269629 h 896689"/>
                  <a:gd name="connsiteX2" fmla="*/ 4473 w 516605"/>
                  <a:gd name="connsiteY2" fmla="*/ 234309 h 896689"/>
                  <a:gd name="connsiteX3" fmla="*/ 0 w 516605"/>
                  <a:gd name="connsiteY3" fmla="*/ 42464 h 896689"/>
                  <a:gd name="connsiteX4" fmla="*/ 473459 w 516605"/>
                  <a:gd name="connsiteY4" fmla="*/ 17534 h 896689"/>
                  <a:gd name="connsiteX5" fmla="*/ 516605 w 516605"/>
                  <a:gd name="connsiteY5" fmla="*/ 894981 h 896689"/>
                  <a:gd name="connsiteX6" fmla="*/ 188734 w 516605"/>
                  <a:gd name="connsiteY6" fmla="*/ 811634 h 896689"/>
                  <a:gd name="connsiteX0" fmla="*/ 195910 w 516605"/>
                  <a:gd name="connsiteY0" fmla="*/ 797122 h 895056"/>
                  <a:gd name="connsiteX1" fmla="*/ 262008 w 516605"/>
                  <a:gd name="connsiteY1" fmla="*/ 269629 h 895056"/>
                  <a:gd name="connsiteX2" fmla="*/ 4473 w 516605"/>
                  <a:gd name="connsiteY2" fmla="*/ 234309 h 895056"/>
                  <a:gd name="connsiteX3" fmla="*/ 0 w 516605"/>
                  <a:gd name="connsiteY3" fmla="*/ 42464 h 895056"/>
                  <a:gd name="connsiteX4" fmla="*/ 473459 w 516605"/>
                  <a:gd name="connsiteY4" fmla="*/ 17534 h 895056"/>
                  <a:gd name="connsiteX5" fmla="*/ 516605 w 516605"/>
                  <a:gd name="connsiteY5" fmla="*/ 894981 h 895056"/>
                  <a:gd name="connsiteX6" fmla="*/ 195910 w 516605"/>
                  <a:gd name="connsiteY6" fmla="*/ 797122 h 89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6605" h="895056">
                    <a:moveTo>
                      <a:pt x="195910" y="797122"/>
                    </a:moveTo>
                    <a:cubicBezTo>
                      <a:pt x="153477" y="692897"/>
                      <a:pt x="233548" y="461269"/>
                      <a:pt x="262008" y="269629"/>
                    </a:cubicBezTo>
                    <a:lnTo>
                      <a:pt x="4473" y="234309"/>
                    </a:lnTo>
                    <a:lnTo>
                      <a:pt x="0" y="42464"/>
                    </a:lnTo>
                    <a:cubicBezTo>
                      <a:pt x="157820" y="34154"/>
                      <a:pt x="439560" y="-30365"/>
                      <a:pt x="473459" y="17534"/>
                    </a:cubicBezTo>
                    <a:cubicBezTo>
                      <a:pt x="507358" y="65433"/>
                      <a:pt x="502223" y="602499"/>
                      <a:pt x="516605" y="894981"/>
                    </a:cubicBezTo>
                    <a:cubicBezTo>
                      <a:pt x="380148" y="894981"/>
                      <a:pt x="238343" y="901347"/>
                      <a:pt x="195910" y="797122"/>
                    </a:cubicBezTo>
                    <a:close/>
                  </a:path>
                </a:pathLst>
              </a:cu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FD2078DE-E04F-4B1F-A5F0-444EEDFA1CC9}"/>
                  </a:ext>
                </a:extLst>
              </p:cNvPr>
              <p:cNvGrpSpPr/>
              <p:nvPr/>
            </p:nvGrpSpPr>
            <p:grpSpPr>
              <a:xfrm rot="20700000">
                <a:off x="50952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394" name="台形 393">
                  <a:extLst>
                    <a:ext uri="{FF2B5EF4-FFF2-40B4-BE49-F238E27FC236}">
                      <a16:creationId xmlns:a16="http://schemas.microsoft.com/office/drawing/2014/main" id="{CE4B35F2-15B5-4FF7-A8A4-67A858400FF3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四角形: 上の 2 つの角を丸める 394">
                  <a:extLst>
                    <a:ext uri="{FF2B5EF4-FFF2-40B4-BE49-F238E27FC236}">
                      <a16:creationId xmlns:a16="http://schemas.microsoft.com/office/drawing/2014/main" id="{1220D993-E4F8-4A94-B999-AF63D749413F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E3142A43-4061-4707-9F12-A2DAED080E18}"/>
                  </a:ext>
                </a:extLst>
              </p:cNvPr>
              <p:cNvSpPr/>
              <p:nvPr/>
            </p:nvSpPr>
            <p:spPr>
              <a:xfrm rot="17100000">
                <a:off x="46377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EF9716B6-23CD-4B13-9C22-C7B74D41F818}"/>
                  </a:ext>
                </a:extLst>
              </p:cNvPr>
              <p:cNvSpPr/>
              <p:nvPr/>
            </p:nvSpPr>
            <p:spPr>
              <a:xfrm>
                <a:off x="56142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四角形: 上の 2 つの角を丸める 36">
                <a:extLst>
                  <a:ext uri="{FF2B5EF4-FFF2-40B4-BE49-F238E27FC236}">
                    <a16:creationId xmlns:a16="http://schemas.microsoft.com/office/drawing/2014/main" id="{B0B7F90D-3442-40F1-BD44-08A657600776}"/>
                  </a:ext>
                </a:extLst>
              </p:cNvPr>
              <p:cNvSpPr/>
              <p:nvPr/>
            </p:nvSpPr>
            <p:spPr>
              <a:xfrm rot="2700000">
                <a:off x="4948031" y="4412462"/>
                <a:ext cx="274934" cy="710269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34" h="710269">
                    <a:moveTo>
                      <a:pt x="274934" y="0"/>
                    </a:moveTo>
                    <a:cubicBezTo>
                      <a:pt x="274934" y="122819"/>
                      <a:pt x="274933" y="245639"/>
                      <a:pt x="274933" y="368458"/>
                    </a:cubicBezTo>
                    <a:lnTo>
                      <a:pt x="274933" y="368458"/>
                    </a:lnTo>
                    <a:lnTo>
                      <a:pt x="158276" y="710269"/>
                    </a:lnTo>
                    <a:lnTo>
                      <a:pt x="0" y="659753"/>
                    </a:lnTo>
                    <a:lnTo>
                      <a:pt x="63747" y="364399"/>
                    </a:lnTo>
                    <a:cubicBezTo>
                      <a:pt x="71605" y="254721"/>
                      <a:pt x="33635" y="59330"/>
                      <a:pt x="38726" y="0"/>
                    </a:cubicBez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76333581-2FD7-4A5B-93DA-74B1D819DD51}"/>
                  </a:ext>
                </a:extLst>
              </p:cNvPr>
              <p:cNvGrpSpPr/>
              <p:nvPr/>
            </p:nvGrpSpPr>
            <p:grpSpPr>
              <a:xfrm>
                <a:off x="4380276" y="3173714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384" name="楕円 1">
                  <a:extLst>
                    <a:ext uri="{FF2B5EF4-FFF2-40B4-BE49-F238E27FC236}">
                      <a16:creationId xmlns:a16="http://schemas.microsoft.com/office/drawing/2014/main" id="{64370F9D-6BD0-42E6-8026-4C0863CDEC0C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四角形: 角を丸くする 384">
                  <a:extLst>
                    <a:ext uri="{FF2B5EF4-FFF2-40B4-BE49-F238E27FC236}">
                      <a16:creationId xmlns:a16="http://schemas.microsoft.com/office/drawing/2014/main" id="{0EA652D9-7BBE-4DB7-A2D7-69DC9A1A4CA2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楕円 14">
                  <a:extLst>
                    <a:ext uri="{FF2B5EF4-FFF2-40B4-BE49-F238E27FC236}">
                      <a16:creationId xmlns:a16="http://schemas.microsoft.com/office/drawing/2014/main" id="{9855D3B8-64CC-4B16-8ABA-5BC71B386F71}"/>
                    </a:ext>
                  </a:extLst>
                </p:cNvPr>
                <p:cNvSpPr/>
                <p:nvPr/>
              </p:nvSpPr>
              <p:spPr>
                <a:xfrm rot="20052697">
                  <a:off x="2336578" y="7011426"/>
                  <a:ext cx="155112" cy="118751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: 図形 386">
                  <a:extLst>
                    <a:ext uri="{FF2B5EF4-FFF2-40B4-BE49-F238E27FC236}">
                      <a16:creationId xmlns:a16="http://schemas.microsoft.com/office/drawing/2014/main" id="{33AEB13C-4726-48CD-86A1-0062F9E939C1}"/>
                    </a:ext>
                  </a:extLst>
                </p:cNvPr>
                <p:cNvSpPr/>
                <p:nvPr/>
              </p:nvSpPr>
              <p:spPr>
                <a:xfrm rot="20052697">
                  <a:off x="2368996" y="7019860"/>
                  <a:ext cx="126041" cy="109077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楕円 387">
                  <a:extLst>
                    <a:ext uri="{FF2B5EF4-FFF2-40B4-BE49-F238E27FC236}">
                      <a16:creationId xmlns:a16="http://schemas.microsoft.com/office/drawing/2014/main" id="{B07BA115-E33A-488C-8F13-67322DB1939A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楕円 388">
                  <a:extLst>
                    <a:ext uri="{FF2B5EF4-FFF2-40B4-BE49-F238E27FC236}">
                      <a16:creationId xmlns:a16="http://schemas.microsoft.com/office/drawing/2014/main" id="{26386F97-9E32-4C0D-8763-90B8B197938D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: 図形 389">
                  <a:extLst>
                    <a:ext uri="{FF2B5EF4-FFF2-40B4-BE49-F238E27FC236}">
                      <a16:creationId xmlns:a16="http://schemas.microsoft.com/office/drawing/2014/main" id="{8F06785D-1974-4D87-8D4A-6E40A06231F3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3B0C5ACF-14E9-4524-8BB1-D2936D921FFA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184E82A0-BE92-4C58-A676-C3D7ABE0648F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楕円 216">
                  <a:extLst>
                    <a:ext uri="{FF2B5EF4-FFF2-40B4-BE49-F238E27FC236}">
                      <a16:creationId xmlns:a16="http://schemas.microsoft.com/office/drawing/2014/main" id="{2042A3CD-71BD-4CFA-B243-6342FCBB0E88}"/>
                    </a:ext>
                  </a:extLst>
                </p:cNvPr>
                <p:cNvSpPr/>
                <p:nvPr/>
              </p:nvSpPr>
              <p:spPr>
                <a:xfrm rot="19800000">
                  <a:off x="2148123" y="6545461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CC306F49-5347-4BBD-AB6E-626B2D6AB1F6}"/>
                </a:ext>
              </a:extLst>
            </p:cNvPr>
            <p:cNvGrpSpPr/>
            <p:nvPr/>
          </p:nvGrpSpPr>
          <p:grpSpPr>
            <a:xfrm>
              <a:off x="5249662" y="3940380"/>
              <a:ext cx="2182686" cy="2457862"/>
              <a:chOff x="3460494" y="2982437"/>
              <a:chExt cx="3445981" cy="3880425"/>
            </a:xfrm>
          </p:grpSpPr>
          <p:sp>
            <p:nvSpPr>
              <p:cNvPr id="427" name="四角形: 上の 2 つの角を丸める 36">
                <a:extLst>
                  <a:ext uri="{FF2B5EF4-FFF2-40B4-BE49-F238E27FC236}">
                    <a16:creationId xmlns:a16="http://schemas.microsoft.com/office/drawing/2014/main" id="{81BAC792-494F-416B-AE20-C8E2FFFF572E}"/>
                  </a:ext>
                </a:extLst>
              </p:cNvPr>
              <p:cNvSpPr/>
              <p:nvPr/>
            </p:nvSpPr>
            <p:spPr>
              <a:xfrm rot="3540176">
                <a:off x="4811786" y="4359128"/>
                <a:ext cx="305243" cy="691747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  <a:gd name="connsiteX0" fmla="*/ 313660 w 313660"/>
                  <a:gd name="connsiteY0" fmla="*/ 0 h 710269"/>
                  <a:gd name="connsiteX1" fmla="*/ 313659 w 313660"/>
                  <a:gd name="connsiteY1" fmla="*/ 368458 h 710269"/>
                  <a:gd name="connsiteX2" fmla="*/ 313659 w 313660"/>
                  <a:gd name="connsiteY2" fmla="*/ 368458 h 710269"/>
                  <a:gd name="connsiteX3" fmla="*/ 197002 w 313660"/>
                  <a:gd name="connsiteY3" fmla="*/ 710269 h 710269"/>
                  <a:gd name="connsiteX4" fmla="*/ 0 w 313660"/>
                  <a:gd name="connsiteY4" fmla="*/ 627761 h 710269"/>
                  <a:gd name="connsiteX5" fmla="*/ 102473 w 313660"/>
                  <a:gd name="connsiteY5" fmla="*/ 364399 h 710269"/>
                  <a:gd name="connsiteX6" fmla="*/ 77452 w 313660"/>
                  <a:gd name="connsiteY6" fmla="*/ 0 h 710269"/>
                  <a:gd name="connsiteX0" fmla="*/ 313660 w 313660"/>
                  <a:gd name="connsiteY0" fmla="*/ 0 h 711952"/>
                  <a:gd name="connsiteX1" fmla="*/ 313659 w 313660"/>
                  <a:gd name="connsiteY1" fmla="*/ 368458 h 711952"/>
                  <a:gd name="connsiteX2" fmla="*/ 313659 w 313660"/>
                  <a:gd name="connsiteY2" fmla="*/ 368458 h 711952"/>
                  <a:gd name="connsiteX3" fmla="*/ 131333 w 313660"/>
                  <a:gd name="connsiteY3" fmla="*/ 711952 h 711952"/>
                  <a:gd name="connsiteX4" fmla="*/ 0 w 313660"/>
                  <a:gd name="connsiteY4" fmla="*/ 627761 h 711952"/>
                  <a:gd name="connsiteX5" fmla="*/ 102473 w 313660"/>
                  <a:gd name="connsiteY5" fmla="*/ 364399 h 711952"/>
                  <a:gd name="connsiteX6" fmla="*/ 77452 w 313660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94056 w 305243"/>
                  <a:gd name="connsiteY5" fmla="*/ 364399 h 711952"/>
                  <a:gd name="connsiteX6" fmla="*/ 69035 w 305243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126048 w 305243"/>
                  <a:gd name="connsiteY5" fmla="*/ 352612 h 711952"/>
                  <a:gd name="connsiteX6" fmla="*/ 69035 w 305243"/>
                  <a:gd name="connsiteY6" fmla="*/ 0 h 711952"/>
                  <a:gd name="connsiteX0" fmla="*/ 305243 w 305243"/>
                  <a:gd name="connsiteY0" fmla="*/ 0 h 691747"/>
                  <a:gd name="connsiteX1" fmla="*/ 305242 w 305243"/>
                  <a:gd name="connsiteY1" fmla="*/ 368458 h 691747"/>
                  <a:gd name="connsiteX2" fmla="*/ 305242 w 305243"/>
                  <a:gd name="connsiteY2" fmla="*/ 368458 h 691747"/>
                  <a:gd name="connsiteX3" fmla="*/ 129651 w 305243"/>
                  <a:gd name="connsiteY3" fmla="*/ 691747 h 691747"/>
                  <a:gd name="connsiteX4" fmla="*/ 0 w 305243"/>
                  <a:gd name="connsiteY4" fmla="*/ 612607 h 691747"/>
                  <a:gd name="connsiteX5" fmla="*/ 126048 w 305243"/>
                  <a:gd name="connsiteY5" fmla="*/ 352612 h 691747"/>
                  <a:gd name="connsiteX6" fmla="*/ 69035 w 305243"/>
                  <a:gd name="connsiteY6" fmla="*/ 0 h 69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5243" h="691747">
                    <a:moveTo>
                      <a:pt x="305243" y="0"/>
                    </a:moveTo>
                    <a:cubicBezTo>
                      <a:pt x="305243" y="122819"/>
                      <a:pt x="305242" y="245639"/>
                      <a:pt x="305242" y="368458"/>
                    </a:cubicBezTo>
                    <a:lnTo>
                      <a:pt x="305242" y="368458"/>
                    </a:lnTo>
                    <a:lnTo>
                      <a:pt x="129651" y="691747"/>
                    </a:lnTo>
                    <a:lnTo>
                      <a:pt x="0" y="612607"/>
                    </a:lnTo>
                    <a:lnTo>
                      <a:pt x="126048" y="352612"/>
                    </a:lnTo>
                    <a:cubicBezTo>
                      <a:pt x="133906" y="242934"/>
                      <a:pt x="63944" y="59330"/>
                      <a:pt x="69035" y="0"/>
                    </a:cubicBezTo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22BF9785-BEE0-49E6-90FB-F16228A9B93D}"/>
                  </a:ext>
                </a:extLst>
              </p:cNvPr>
              <p:cNvGrpSpPr/>
              <p:nvPr/>
            </p:nvGrpSpPr>
            <p:grpSpPr>
              <a:xfrm>
                <a:off x="36535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483" name="星: 32 pt 482">
                  <a:extLst>
                    <a:ext uri="{FF2B5EF4-FFF2-40B4-BE49-F238E27FC236}">
                      <a16:creationId xmlns:a16="http://schemas.microsoft.com/office/drawing/2014/main" id="{F245B893-D19B-4F4A-9AAC-F4FF5B786B3D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4" name="星: 32 pt 483">
                  <a:extLst>
                    <a:ext uri="{FF2B5EF4-FFF2-40B4-BE49-F238E27FC236}">
                      <a16:creationId xmlns:a16="http://schemas.microsoft.com/office/drawing/2014/main" id="{3868BC0B-6207-432B-A51F-F174C585AE8A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886943C9-26CF-4014-A89E-DE95A6CE6E32}"/>
                  </a:ext>
                </a:extLst>
              </p:cNvPr>
              <p:cNvGrpSpPr/>
              <p:nvPr/>
            </p:nvGrpSpPr>
            <p:grpSpPr>
              <a:xfrm rot="900000">
                <a:off x="5063902" y="5122094"/>
                <a:ext cx="456516" cy="1056824"/>
                <a:chOff x="1367356" y="1701703"/>
                <a:chExt cx="456516" cy="1056824"/>
              </a:xfrm>
            </p:grpSpPr>
            <p:sp>
              <p:nvSpPr>
                <p:cNvPr id="480" name="台形 479">
                  <a:extLst>
                    <a:ext uri="{FF2B5EF4-FFF2-40B4-BE49-F238E27FC236}">
                      <a16:creationId xmlns:a16="http://schemas.microsoft.com/office/drawing/2014/main" id="{00B4C3F9-5817-4361-A150-4F0E990142FD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D09FC77A-DC81-40CE-8297-2614B0D5C194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台形 481">
                  <a:extLst>
                    <a:ext uri="{FF2B5EF4-FFF2-40B4-BE49-F238E27FC236}">
                      <a16:creationId xmlns:a16="http://schemas.microsoft.com/office/drawing/2014/main" id="{6238C609-1FFA-4106-9678-CEE482D53600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3"/>
                  <a:ext cx="409370" cy="900447"/>
                </a:xfrm>
                <a:prstGeom prst="trapezoid">
                  <a:avLst>
                    <a:gd name="adj" fmla="val 22663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6D26E3AF-13D1-4891-BAA8-E4BF6A81DD30}"/>
                  </a:ext>
                </a:extLst>
              </p:cNvPr>
              <p:cNvGrpSpPr/>
              <p:nvPr/>
            </p:nvGrpSpPr>
            <p:grpSpPr>
              <a:xfrm>
                <a:off x="3460494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B5E99A09-3030-41EC-A437-837076DDD3FE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66" name="星: 32 pt 465">
                    <a:extLst>
                      <a:ext uri="{FF2B5EF4-FFF2-40B4-BE49-F238E27FC236}">
                        <a16:creationId xmlns:a16="http://schemas.microsoft.com/office/drawing/2014/main" id="{3F95E56B-947F-4B46-97F4-E687BCBA75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7" name="星: 32 pt 466">
                    <a:extLst>
                      <a:ext uri="{FF2B5EF4-FFF2-40B4-BE49-F238E27FC236}">
                        <a16:creationId xmlns:a16="http://schemas.microsoft.com/office/drawing/2014/main" id="{9550CB81-05FB-4F3F-8A9B-5F61C83BCD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8" name="円: 塗りつぶしなし 467">
                    <a:extLst>
                      <a:ext uri="{FF2B5EF4-FFF2-40B4-BE49-F238E27FC236}">
                        <a16:creationId xmlns:a16="http://schemas.microsoft.com/office/drawing/2014/main" id="{61CF5DF9-BF19-4748-A213-C0A8BCEA18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9" name="円: 塗りつぶしなし 468">
                    <a:extLst>
                      <a:ext uri="{FF2B5EF4-FFF2-40B4-BE49-F238E27FC236}">
                        <a16:creationId xmlns:a16="http://schemas.microsoft.com/office/drawing/2014/main" id="{A90FF45B-CD15-4F82-BDC0-3E91E3E535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0" name="アーチ 469">
                    <a:extLst>
                      <a:ext uri="{FF2B5EF4-FFF2-40B4-BE49-F238E27FC236}">
                        <a16:creationId xmlns:a16="http://schemas.microsoft.com/office/drawing/2014/main" id="{3FE1C2E2-6E8C-4AAE-A6D5-4593022349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2AB452D9-A73F-4254-9348-918E620D6DF5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2" name="円: 塗りつぶしなし 471">
                    <a:extLst>
                      <a:ext uri="{FF2B5EF4-FFF2-40B4-BE49-F238E27FC236}">
                        <a16:creationId xmlns:a16="http://schemas.microsoft.com/office/drawing/2014/main" id="{D4D72B3E-2D6A-4459-AD7F-8006B43CBC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3" name="円: 塗りつぶしなし 472">
                    <a:extLst>
                      <a:ext uri="{FF2B5EF4-FFF2-40B4-BE49-F238E27FC236}">
                        <a16:creationId xmlns:a16="http://schemas.microsoft.com/office/drawing/2014/main" id="{5AEE6CB7-E046-443A-8C7A-0F2689DA6C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4" name="四角形: 角を丸くする 473">
                    <a:extLst>
                      <a:ext uri="{FF2B5EF4-FFF2-40B4-BE49-F238E27FC236}">
                        <a16:creationId xmlns:a16="http://schemas.microsoft.com/office/drawing/2014/main" id="{52E81663-EA3A-4528-AE75-D9075FF5663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5" name="四角形: 上の 2 つの角を丸める 474">
                    <a:extLst>
                      <a:ext uri="{FF2B5EF4-FFF2-40B4-BE49-F238E27FC236}">
                        <a16:creationId xmlns:a16="http://schemas.microsoft.com/office/drawing/2014/main" id="{EDCEA685-825E-41B7-A9C9-A1A3150F4D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6" name="台形 475">
                    <a:extLst>
                      <a:ext uri="{FF2B5EF4-FFF2-40B4-BE49-F238E27FC236}">
                        <a16:creationId xmlns:a16="http://schemas.microsoft.com/office/drawing/2014/main" id="{EBB776F4-89B8-4B2D-BB55-F89E18421BC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7" name="アーチ 476">
                    <a:extLst>
                      <a:ext uri="{FF2B5EF4-FFF2-40B4-BE49-F238E27FC236}">
                        <a16:creationId xmlns:a16="http://schemas.microsoft.com/office/drawing/2014/main" id="{B07617BE-3561-42BC-88CE-485394682F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8" name="四角形: 角を丸くする 477">
                    <a:extLst>
                      <a:ext uri="{FF2B5EF4-FFF2-40B4-BE49-F238E27FC236}">
                        <a16:creationId xmlns:a16="http://schemas.microsoft.com/office/drawing/2014/main" id="{811D29BB-CAA3-451D-8C14-CFDFE66E23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9" name="楕円 478">
                    <a:extLst>
                      <a:ext uri="{FF2B5EF4-FFF2-40B4-BE49-F238E27FC236}">
                        <a16:creationId xmlns:a16="http://schemas.microsoft.com/office/drawing/2014/main" id="{462E3C79-F5A5-4A71-9D33-AFFF16DBF1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EA6FCA40-861D-45D4-9249-9EF37199EA48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283F8327-48B3-413D-8598-DE24B5014BA4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261ED29B-18A4-4054-BF19-B441CA1A4A36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88965C1D-A223-4CCC-8D60-140036BF1553}"/>
                  </a:ext>
                </a:extLst>
              </p:cNvPr>
              <p:cNvGrpSpPr/>
              <p:nvPr/>
            </p:nvGrpSpPr>
            <p:grpSpPr>
              <a:xfrm rot="12600000">
                <a:off x="48919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460" name="四角形: 上の 2 つの角を丸める 459">
                  <a:extLst>
                    <a:ext uri="{FF2B5EF4-FFF2-40B4-BE49-F238E27FC236}">
                      <a16:creationId xmlns:a16="http://schemas.microsoft.com/office/drawing/2014/main" id="{BC32ADBD-2EFE-401B-B195-B79EF96F2468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1" name="四角形: 上の 2 つの角を丸める 460">
                  <a:extLst>
                    <a:ext uri="{FF2B5EF4-FFF2-40B4-BE49-F238E27FC236}">
                      <a16:creationId xmlns:a16="http://schemas.microsoft.com/office/drawing/2014/main" id="{F5C00C3E-EC81-4F45-B56C-99C955379DC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284B7D29-6392-466A-9B7E-4639451002FD}"/>
                  </a:ext>
                </a:extLst>
              </p:cNvPr>
              <p:cNvGrpSpPr/>
              <p:nvPr/>
            </p:nvGrpSpPr>
            <p:grpSpPr>
              <a:xfrm>
                <a:off x="41831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961C8412-EADA-4EBF-BA82-C852A2F003B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8" name="四角形: 角を丸くする 457">
                  <a:extLst>
                    <a:ext uri="{FF2B5EF4-FFF2-40B4-BE49-F238E27FC236}">
                      <a16:creationId xmlns:a16="http://schemas.microsoft.com/office/drawing/2014/main" id="{DFE7C62B-1658-4C90-B105-93A913FB4C31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9" name="四角形: 角を丸くする 458">
                  <a:extLst>
                    <a:ext uri="{FF2B5EF4-FFF2-40B4-BE49-F238E27FC236}">
                      <a16:creationId xmlns:a16="http://schemas.microsoft.com/office/drawing/2014/main" id="{F3FC70BF-F43E-440B-B5C8-9961F15643D9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33" name="四角形: 上の 2 つの角を丸める 432">
                <a:extLst>
                  <a:ext uri="{FF2B5EF4-FFF2-40B4-BE49-F238E27FC236}">
                    <a16:creationId xmlns:a16="http://schemas.microsoft.com/office/drawing/2014/main" id="{66766AFB-CC45-4A68-AA13-B9E013B9EA04}"/>
                  </a:ext>
                </a:extLst>
              </p:cNvPr>
              <p:cNvSpPr/>
              <p:nvPr/>
            </p:nvSpPr>
            <p:spPr>
              <a:xfrm>
                <a:off x="45114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A05C6051-B5D6-4BB7-91C7-92826EFE41E2}"/>
                  </a:ext>
                </a:extLst>
              </p:cNvPr>
              <p:cNvGrpSpPr/>
              <p:nvPr/>
            </p:nvGrpSpPr>
            <p:grpSpPr>
              <a:xfrm rot="20700000">
                <a:off x="48313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455" name="台形 329">
                  <a:extLst>
                    <a:ext uri="{FF2B5EF4-FFF2-40B4-BE49-F238E27FC236}">
                      <a16:creationId xmlns:a16="http://schemas.microsoft.com/office/drawing/2014/main" id="{2A715767-1C8C-4228-A7F1-D35BA1968FC7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5E25E3D1-7E1A-4F45-A835-950B6751CE8F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5" name="台形 975">
                <a:extLst>
                  <a:ext uri="{FF2B5EF4-FFF2-40B4-BE49-F238E27FC236}">
                    <a16:creationId xmlns:a16="http://schemas.microsoft.com/office/drawing/2014/main" id="{F421B5F3-F6B6-4666-BB63-96BE615D01BC}"/>
                  </a:ext>
                </a:extLst>
              </p:cNvPr>
              <p:cNvSpPr/>
              <p:nvPr/>
            </p:nvSpPr>
            <p:spPr>
              <a:xfrm rot="15300000">
                <a:off x="5076255" y="4970281"/>
                <a:ext cx="516605" cy="895056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  <a:gd name="connsiteX0" fmla="*/ 50381 w 394687"/>
                  <a:gd name="connsiteY0" fmla="*/ 776302 h 810838"/>
                  <a:gd name="connsiteX1" fmla="*/ 30945 w 394687"/>
                  <a:gd name="connsiteY1" fmla="*/ 114132 h 810838"/>
                  <a:gd name="connsiteX2" fmla="*/ 340197 w 394687"/>
                  <a:gd name="connsiteY2" fmla="*/ 0 h 810838"/>
                  <a:gd name="connsiteX3" fmla="*/ 394687 w 394687"/>
                  <a:gd name="connsiteY3" fmla="*/ 798312 h 810838"/>
                  <a:gd name="connsiteX4" fmla="*/ 50381 w 394687"/>
                  <a:gd name="connsiteY4" fmla="*/ 776302 h 810838"/>
                  <a:gd name="connsiteX0" fmla="*/ 50381 w 394687"/>
                  <a:gd name="connsiteY0" fmla="*/ 790814 h 825350"/>
                  <a:gd name="connsiteX1" fmla="*/ 30945 w 394687"/>
                  <a:gd name="connsiteY1" fmla="*/ 128644 h 825350"/>
                  <a:gd name="connsiteX2" fmla="*/ 347373 w 394687"/>
                  <a:gd name="connsiteY2" fmla="*/ 0 h 825350"/>
                  <a:gd name="connsiteX3" fmla="*/ 394687 w 394687"/>
                  <a:gd name="connsiteY3" fmla="*/ 812824 h 825350"/>
                  <a:gd name="connsiteX4" fmla="*/ 50381 w 394687"/>
                  <a:gd name="connsiteY4" fmla="*/ 790814 h 825350"/>
                  <a:gd name="connsiteX0" fmla="*/ 109362 w 453668"/>
                  <a:gd name="connsiteY0" fmla="*/ 854543 h 889079"/>
                  <a:gd name="connsiteX1" fmla="*/ 89926 w 453668"/>
                  <a:gd name="connsiteY1" fmla="*/ 192373 h 889079"/>
                  <a:gd name="connsiteX2" fmla="*/ 19103 w 453668"/>
                  <a:gd name="connsiteY2" fmla="*/ 0 h 889079"/>
                  <a:gd name="connsiteX3" fmla="*/ 406354 w 453668"/>
                  <a:gd name="connsiteY3" fmla="*/ 63729 h 889079"/>
                  <a:gd name="connsiteX4" fmla="*/ 453668 w 453668"/>
                  <a:gd name="connsiteY4" fmla="*/ 876553 h 889079"/>
                  <a:gd name="connsiteX5" fmla="*/ 109362 w 453668"/>
                  <a:gd name="connsiteY5" fmla="*/ 854543 h 889079"/>
                  <a:gd name="connsiteX0" fmla="*/ 105521 w 449827"/>
                  <a:gd name="connsiteY0" fmla="*/ 854543 h 910419"/>
                  <a:gd name="connsiteX1" fmla="*/ 160511 w 449827"/>
                  <a:gd name="connsiteY1" fmla="*/ 209028 h 910419"/>
                  <a:gd name="connsiteX2" fmla="*/ 15262 w 449827"/>
                  <a:gd name="connsiteY2" fmla="*/ 0 h 910419"/>
                  <a:gd name="connsiteX3" fmla="*/ 402513 w 449827"/>
                  <a:gd name="connsiteY3" fmla="*/ 63729 h 910419"/>
                  <a:gd name="connsiteX4" fmla="*/ 449827 w 449827"/>
                  <a:gd name="connsiteY4" fmla="*/ 876553 h 910419"/>
                  <a:gd name="connsiteX5" fmla="*/ 105521 w 449827"/>
                  <a:gd name="connsiteY5" fmla="*/ 854543 h 910419"/>
                  <a:gd name="connsiteX0" fmla="*/ 105599 w 449905"/>
                  <a:gd name="connsiteY0" fmla="*/ 854543 h 905438"/>
                  <a:gd name="connsiteX1" fmla="*/ 158667 w 449905"/>
                  <a:gd name="connsiteY1" fmla="*/ 277540 h 905438"/>
                  <a:gd name="connsiteX2" fmla="*/ 15340 w 449905"/>
                  <a:gd name="connsiteY2" fmla="*/ 0 h 905438"/>
                  <a:gd name="connsiteX3" fmla="*/ 402591 w 449905"/>
                  <a:gd name="connsiteY3" fmla="*/ 63729 h 905438"/>
                  <a:gd name="connsiteX4" fmla="*/ 449905 w 449905"/>
                  <a:gd name="connsiteY4" fmla="*/ 876553 h 905438"/>
                  <a:gd name="connsiteX5" fmla="*/ 105599 w 449905"/>
                  <a:gd name="connsiteY5" fmla="*/ 854543 h 905438"/>
                  <a:gd name="connsiteX0" fmla="*/ 173229 w 517535"/>
                  <a:gd name="connsiteY0" fmla="*/ 854543 h 905438"/>
                  <a:gd name="connsiteX1" fmla="*/ 226297 w 517535"/>
                  <a:gd name="connsiteY1" fmla="*/ 277540 h 905438"/>
                  <a:gd name="connsiteX2" fmla="*/ 5403 w 517535"/>
                  <a:gd name="connsiteY2" fmla="*/ 215881 h 905438"/>
                  <a:gd name="connsiteX3" fmla="*/ 82970 w 517535"/>
                  <a:gd name="connsiteY3" fmla="*/ 0 h 905438"/>
                  <a:gd name="connsiteX4" fmla="*/ 470221 w 517535"/>
                  <a:gd name="connsiteY4" fmla="*/ 63729 h 905438"/>
                  <a:gd name="connsiteX5" fmla="*/ 517535 w 517535"/>
                  <a:gd name="connsiteY5" fmla="*/ 876553 h 905438"/>
                  <a:gd name="connsiteX6" fmla="*/ 173229 w 517535"/>
                  <a:gd name="connsiteY6" fmla="*/ 854543 h 905438"/>
                  <a:gd name="connsiteX0" fmla="*/ 178107 w 522413"/>
                  <a:gd name="connsiteY0" fmla="*/ 862159 h 913054"/>
                  <a:gd name="connsiteX1" fmla="*/ 231175 w 522413"/>
                  <a:gd name="connsiteY1" fmla="*/ 285156 h 913054"/>
                  <a:gd name="connsiteX2" fmla="*/ 10281 w 522413"/>
                  <a:gd name="connsiteY2" fmla="*/ 223497 h 913054"/>
                  <a:gd name="connsiteX3" fmla="*/ 47158 w 522413"/>
                  <a:gd name="connsiteY3" fmla="*/ 0 h 913054"/>
                  <a:gd name="connsiteX4" fmla="*/ 475099 w 522413"/>
                  <a:gd name="connsiteY4" fmla="*/ 71345 h 913054"/>
                  <a:gd name="connsiteX5" fmla="*/ 522413 w 522413"/>
                  <a:gd name="connsiteY5" fmla="*/ 884169 h 913054"/>
                  <a:gd name="connsiteX6" fmla="*/ 178107 w 522413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4818 w 512132"/>
                  <a:gd name="connsiteY4" fmla="*/ 71345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8986 w 512132"/>
                  <a:gd name="connsiteY4" fmla="*/ 6722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9833 w 514139"/>
                  <a:gd name="connsiteY0" fmla="*/ 855437 h 906332"/>
                  <a:gd name="connsiteX1" fmla="*/ 222901 w 514139"/>
                  <a:gd name="connsiteY1" fmla="*/ 278434 h 906332"/>
                  <a:gd name="connsiteX2" fmla="*/ 2007 w 514139"/>
                  <a:gd name="connsiteY2" fmla="*/ 216775 h 906332"/>
                  <a:gd name="connsiteX3" fmla="*/ 0 w 514139"/>
                  <a:gd name="connsiteY3" fmla="*/ 15729 h 906332"/>
                  <a:gd name="connsiteX4" fmla="*/ 470993 w 514139"/>
                  <a:gd name="connsiteY4" fmla="*/ 0 h 906332"/>
                  <a:gd name="connsiteX5" fmla="*/ 514139 w 514139"/>
                  <a:gd name="connsiteY5" fmla="*/ 877447 h 906332"/>
                  <a:gd name="connsiteX6" fmla="*/ 169833 w 514139"/>
                  <a:gd name="connsiteY6" fmla="*/ 855437 h 906332"/>
                  <a:gd name="connsiteX0" fmla="*/ 172299 w 516605"/>
                  <a:gd name="connsiteY0" fmla="*/ 855437 h 906332"/>
                  <a:gd name="connsiteX1" fmla="*/ 225367 w 516605"/>
                  <a:gd name="connsiteY1" fmla="*/ 278434 h 906332"/>
                  <a:gd name="connsiteX2" fmla="*/ 4473 w 516605"/>
                  <a:gd name="connsiteY2" fmla="*/ 216775 h 906332"/>
                  <a:gd name="connsiteX3" fmla="*/ 0 w 516605"/>
                  <a:gd name="connsiteY3" fmla="*/ 24930 h 906332"/>
                  <a:gd name="connsiteX4" fmla="*/ 473459 w 516605"/>
                  <a:gd name="connsiteY4" fmla="*/ 0 h 906332"/>
                  <a:gd name="connsiteX5" fmla="*/ 516605 w 516605"/>
                  <a:gd name="connsiteY5" fmla="*/ 877447 h 906332"/>
                  <a:gd name="connsiteX6" fmla="*/ 172299 w 516605"/>
                  <a:gd name="connsiteY6" fmla="*/ 855437 h 906332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1313"/>
                  <a:gd name="connsiteX1" fmla="*/ 257679 w 516605"/>
                  <a:gd name="connsiteY1" fmla="*/ 280518 h 901313"/>
                  <a:gd name="connsiteX2" fmla="*/ 4473 w 516605"/>
                  <a:gd name="connsiteY2" fmla="*/ 216775 h 901313"/>
                  <a:gd name="connsiteX3" fmla="*/ 0 w 516605"/>
                  <a:gd name="connsiteY3" fmla="*/ 24930 h 901313"/>
                  <a:gd name="connsiteX4" fmla="*/ 473459 w 516605"/>
                  <a:gd name="connsiteY4" fmla="*/ 0 h 901313"/>
                  <a:gd name="connsiteX5" fmla="*/ 516605 w 516605"/>
                  <a:gd name="connsiteY5" fmla="*/ 877447 h 901313"/>
                  <a:gd name="connsiteX6" fmla="*/ 172299 w 516605"/>
                  <a:gd name="connsiteY6" fmla="*/ 855437 h 901313"/>
                  <a:gd name="connsiteX0" fmla="*/ 196232 w 516605"/>
                  <a:gd name="connsiteY0" fmla="*/ 851989 h 899110"/>
                  <a:gd name="connsiteX1" fmla="*/ 257679 w 516605"/>
                  <a:gd name="connsiteY1" fmla="*/ 280518 h 899110"/>
                  <a:gd name="connsiteX2" fmla="*/ 4473 w 516605"/>
                  <a:gd name="connsiteY2" fmla="*/ 216775 h 899110"/>
                  <a:gd name="connsiteX3" fmla="*/ 0 w 516605"/>
                  <a:gd name="connsiteY3" fmla="*/ 24930 h 899110"/>
                  <a:gd name="connsiteX4" fmla="*/ 473459 w 516605"/>
                  <a:gd name="connsiteY4" fmla="*/ 0 h 899110"/>
                  <a:gd name="connsiteX5" fmla="*/ 516605 w 516605"/>
                  <a:gd name="connsiteY5" fmla="*/ 877447 h 899110"/>
                  <a:gd name="connsiteX6" fmla="*/ 196232 w 516605"/>
                  <a:gd name="connsiteY6" fmla="*/ 851989 h 899110"/>
                  <a:gd name="connsiteX0" fmla="*/ 196232 w 516605"/>
                  <a:gd name="connsiteY0" fmla="*/ 851989 h 905976"/>
                  <a:gd name="connsiteX1" fmla="*/ 262008 w 516605"/>
                  <a:gd name="connsiteY1" fmla="*/ 252095 h 905976"/>
                  <a:gd name="connsiteX2" fmla="*/ 4473 w 516605"/>
                  <a:gd name="connsiteY2" fmla="*/ 216775 h 905976"/>
                  <a:gd name="connsiteX3" fmla="*/ 0 w 516605"/>
                  <a:gd name="connsiteY3" fmla="*/ 24930 h 905976"/>
                  <a:gd name="connsiteX4" fmla="*/ 473459 w 516605"/>
                  <a:gd name="connsiteY4" fmla="*/ 0 h 905976"/>
                  <a:gd name="connsiteX5" fmla="*/ 516605 w 516605"/>
                  <a:gd name="connsiteY5" fmla="*/ 877447 h 905976"/>
                  <a:gd name="connsiteX6" fmla="*/ 196232 w 516605"/>
                  <a:gd name="connsiteY6" fmla="*/ 851989 h 905976"/>
                  <a:gd name="connsiteX0" fmla="*/ 196232 w 516605"/>
                  <a:gd name="connsiteY0" fmla="*/ 869523 h 923510"/>
                  <a:gd name="connsiteX1" fmla="*/ 262008 w 516605"/>
                  <a:gd name="connsiteY1" fmla="*/ 269629 h 923510"/>
                  <a:gd name="connsiteX2" fmla="*/ 4473 w 516605"/>
                  <a:gd name="connsiteY2" fmla="*/ 234309 h 923510"/>
                  <a:gd name="connsiteX3" fmla="*/ 0 w 516605"/>
                  <a:gd name="connsiteY3" fmla="*/ 42464 h 923510"/>
                  <a:gd name="connsiteX4" fmla="*/ 473459 w 516605"/>
                  <a:gd name="connsiteY4" fmla="*/ 17534 h 923510"/>
                  <a:gd name="connsiteX5" fmla="*/ 516605 w 516605"/>
                  <a:gd name="connsiteY5" fmla="*/ 894981 h 923510"/>
                  <a:gd name="connsiteX6" fmla="*/ 196232 w 516605"/>
                  <a:gd name="connsiteY6" fmla="*/ 869523 h 923510"/>
                  <a:gd name="connsiteX0" fmla="*/ 188734 w 516605"/>
                  <a:gd name="connsiteY0" fmla="*/ 811634 h 896689"/>
                  <a:gd name="connsiteX1" fmla="*/ 262008 w 516605"/>
                  <a:gd name="connsiteY1" fmla="*/ 269629 h 896689"/>
                  <a:gd name="connsiteX2" fmla="*/ 4473 w 516605"/>
                  <a:gd name="connsiteY2" fmla="*/ 234309 h 896689"/>
                  <a:gd name="connsiteX3" fmla="*/ 0 w 516605"/>
                  <a:gd name="connsiteY3" fmla="*/ 42464 h 896689"/>
                  <a:gd name="connsiteX4" fmla="*/ 473459 w 516605"/>
                  <a:gd name="connsiteY4" fmla="*/ 17534 h 896689"/>
                  <a:gd name="connsiteX5" fmla="*/ 516605 w 516605"/>
                  <a:gd name="connsiteY5" fmla="*/ 894981 h 896689"/>
                  <a:gd name="connsiteX6" fmla="*/ 188734 w 516605"/>
                  <a:gd name="connsiteY6" fmla="*/ 811634 h 896689"/>
                  <a:gd name="connsiteX0" fmla="*/ 195910 w 516605"/>
                  <a:gd name="connsiteY0" fmla="*/ 797122 h 895056"/>
                  <a:gd name="connsiteX1" fmla="*/ 262008 w 516605"/>
                  <a:gd name="connsiteY1" fmla="*/ 269629 h 895056"/>
                  <a:gd name="connsiteX2" fmla="*/ 4473 w 516605"/>
                  <a:gd name="connsiteY2" fmla="*/ 234309 h 895056"/>
                  <a:gd name="connsiteX3" fmla="*/ 0 w 516605"/>
                  <a:gd name="connsiteY3" fmla="*/ 42464 h 895056"/>
                  <a:gd name="connsiteX4" fmla="*/ 473459 w 516605"/>
                  <a:gd name="connsiteY4" fmla="*/ 17534 h 895056"/>
                  <a:gd name="connsiteX5" fmla="*/ 516605 w 516605"/>
                  <a:gd name="connsiteY5" fmla="*/ 894981 h 895056"/>
                  <a:gd name="connsiteX6" fmla="*/ 195910 w 516605"/>
                  <a:gd name="connsiteY6" fmla="*/ 797122 h 89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6605" h="895056">
                    <a:moveTo>
                      <a:pt x="195910" y="797122"/>
                    </a:moveTo>
                    <a:cubicBezTo>
                      <a:pt x="153477" y="692897"/>
                      <a:pt x="233548" y="461269"/>
                      <a:pt x="262008" y="269629"/>
                    </a:cubicBezTo>
                    <a:lnTo>
                      <a:pt x="4473" y="234309"/>
                    </a:lnTo>
                    <a:lnTo>
                      <a:pt x="0" y="42464"/>
                    </a:lnTo>
                    <a:cubicBezTo>
                      <a:pt x="157820" y="34154"/>
                      <a:pt x="439560" y="-30365"/>
                      <a:pt x="473459" y="17534"/>
                    </a:cubicBezTo>
                    <a:cubicBezTo>
                      <a:pt x="507358" y="65433"/>
                      <a:pt x="502223" y="602499"/>
                      <a:pt x="516605" y="894981"/>
                    </a:cubicBezTo>
                    <a:cubicBezTo>
                      <a:pt x="380148" y="894981"/>
                      <a:pt x="238343" y="901347"/>
                      <a:pt x="195910" y="79712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C976163C-0A82-453A-BDB7-DC27B065468D}"/>
                  </a:ext>
                </a:extLst>
              </p:cNvPr>
              <p:cNvGrpSpPr/>
              <p:nvPr/>
            </p:nvGrpSpPr>
            <p:grpSpPr>
              <a:xfrm rot="20700000">
                <a:off x="50952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453" name="台形 452">
                  <a:extLst>
                    <a:ext uri="{FF2B5EF4-FFF2-40B4-BE49-F238E27FC236}">
                      <a16:creationId xmlns:a16="http://schemas.microsoft.com/office/drawing/2014/main" id="{A3726001-018E-4F19-8EE8-A9C11634895A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四角形: 上の 2 つの角を丸める 453">
                  <a:extLst>
                    <a:ext uri="{FF2B5EF4-FFF2-40B4-BE49-F238E27FC236}">
                      <a16:creationId xmlns:a16="http://schemas.microsoft.com/office/drawing/2014/main" id="{E81AEA01-0941-4EDC-A723-88A4EF9DE8E5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74D0B73-56E6-474A-8D7F-A31DA2A8B771}"/>
                  </a:ext>
                </a:extLst>
              </p:cNvPr>
              <p:cNvSpPr/>
              <p:nvPr/>
            </p:nvSpPr>
            <p:spPr>
              <a:xfrm rot="17100000">
                <a:off x="46377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FABF254B-9CF9-4200-9626-8661537C0ACC}"/>
                  </a:ext>
                </a:extLst>
              </p:cNvPr>
              <p:cNvSpPr/>
              <p:nvPr/>
            </p:nvSpPr>
            <p:spPr>
              <a:xfrm>
                <a:off x="56142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9" name="四角形: 上の 2 つの角を丸める 36">
                <a:extLst>
                  <a:ext uri="{FF2B5EF4-FFF2-40B4-BE49-F238E27FC236}">
                    <a16:creationId xmlns:a16="http://schemas.microsoft.com/office/drawing/2014/main" id="{B317F389-AB13-457D-AE51-AEC4D17CD485}"/>
                  </a:ext>
                </a:extLst>
              </p:cNvPr>
              <p:cNvSpPr/>
              <p:nvPr/>
            </p:nvSpPr>
            <p:spPr>
              <a:xfrm rot="2700000">
                <a:off x="4948031" y="4412462"/>
                <a:ext cx="274934" cy="710269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34" h="710269">
                    <a:moveTo>
                      <a:pt x="274934" y="0"/>
                    </a:moveTo>
                    <a:cubicBezTo>
                      <a:pt x="274934" y="122819"/>
                      <a:pt x="274933" y="245639"/>
                      <a:pt x="274933" y="368458"/>
                    </a:cubicBezTo>
                    <a:lnTo>
                      <a:pt x="274933" y="368458"/>
                    </a:lnTo>
                    <a:lnTo>
                      <a:pt x="158276" y="710269"/>
                    </a:lnTo>
                    <a:lnTo>
                      <a:pt x="0" y="659753"/>
                    </a:lnTo>
                    <a:lnTo>
                      <a:pt x="63747" y="364399"/>
                    </a:lnTo>
                    <a:cubicBezTo>
                      <a:pt x="71605" y="254721"/>
                      <a:pt x="33635" y="59330"/>
                      <a:pt x="38726" y="0"/>
                    </a:cubicBez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12E856AC-064A-4C66-8598-FA7818E3CA52}"/>
                  </a:ext>
                </a:extLst>
              </p:cNvPr>
              <p:cNvGrpSpPr/>
              <p:nvPr/>
            </p:nvGrpSpPr>
            <p:grpSpPr>
              <a:xfrm>
                <a:off x="4587582" y="2982437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5970565A-757F-44B2-877D-773FE7E55163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楕円 1">
                  <a:extLst>
                    <a:ext uri="{FF2B5EF4-FFF2-40B4-BE49-F238E27FC236}">
                      <a16:creationId xmlns:a16="http://schemas.microsoft.com/office/drawing/2014/main" id="{E377A677-2183-4968-9F92-A64EABF07C2D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四角形: 角を丸くする 443">
                  <a:extLst>
                    <a:ext uri="{FF2B5EF4-FFF2-40B4-BE49-F238E27FC236}">
                      <a16:creationId xmlns:a16="http://schemas.microsoft.com/office/drawing/2014/main" id="{F6A9AF45-861E-4A9A-93C6-C8248B2585B0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楕円 14">
                  <a:extLst>
                    <a:ext uri="{FF2B5EF4-FFF2-40B4-BE49-F238E27FC236}">
                      <a16:creationId xmlns:a16="http://schemas.microsoft.com/office/drawing/2014/main" id="{A82AD788-8A1C-4BA5-84A1-5DE20CB9B39F}"/>
                    </a:ext>
                  </a:extLst>
                </p:cNvPr>
                <p:cNvSpPr/>
                <p:nvPr/>
              </p:nvSpPr>
              <p:spPr>
                <a:xfrm rot="20052697">
                  <a:off x="7541072" y="7019376"/>
                  <a:ext cx="155112" cy="143074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: 図形 445">
                  <a:extLst>
                    <a:ext uri="{FF2B5EF4-FFF2-40B4-BE49-F238E27FC236}">
                      <a16:creationId xmlns:a16="http://schemas.microsoft.com/office/drawing/2014/main" id="{9C606269-4A33-4571-A584-3C582A0CE2EB}"/>
                    </a:ext>
                  </a:extLst>
                </p:cNvPr>
                <p:cNvSpPr/>
                <p:nvPr/>
              </p:nvSpPr>
              <p:spPr>
                <a:xfrm rot="20052697">
                  <a:off x="7573059" y="7027908"/>
                  <a:ext cx="126041" cy="131418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45FB874B-0A37-40A3-9C2A-71F4C6FE50CB}"/>
                    </a:ext>
                  </a:extLst>
                </p:cNvPr>
                <p:cNvSpPr/>
                <p:nvPr/>
              </p:nvSpPr>
              <p:spPr>
                <a:xfrm rot="3600000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F75923BD-3539-4162-9971-8F048508A8C4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楕円 448">
                  <a:extLst>
                    <a:ext uri="{FF2B5EF4-FFF2-40B4-BE49-F238E27FC236}">
                      <a16:creationId xmlns:a16="http://schemas.microsoft.com/office/drawing/2014/main" id="{CD6728C6-83DE-4118-82D9-BECC36BCCCBC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7C1346CB-9E40-4BE0-ACE4-3B3EB8A20EC0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B90EDFFD-8D6B-481B-822E-1FDE5255216E}"/>
                    </a:ext>
                  </a:extLst>
                </p:cNvPr>
                <p:cNvSpPr/>
                <p:nvPr/>
              </p:nvSpPr>
              <p:spPr>
                <a:xfrm rot="8879878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F6FAAA51-CD01-40C2-8F9E-BBD0DCDD3CA1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654ACDEB-9D23-435E-AD5A-24969D1B89C2}"/>
                  </a:ext>
                </a:extLst>
              </p:cNvPr>
              <p:cNvSpPr/>
              <p:nvPr/>
            </p:nvSpPr>
            <p:spPr>
              <a:xfrm rot="20376193">
                <a:off x="5010629" y="4350468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96F254C7-4571-4FFB-91CD-E153B7221AD5}"/>
                </a:ext>
              </a:extLst>
            </p:cNvPr>
            <p:cNvGrpSpPr/>
            <p:nvPr/>
          </p:nvGrpSpPr>
          <p:grpSpPr>
            <a:xfrm>
              <a:off x="565101" y="3984732"/>
              <a:ext cx="2182686" cy="2420561"/>
              <a:chOff x="-120906" y="3041328"/>
              <a:chExt cx="3445981" cy="3821534"/>
            </a:xfrm>
          </p:grpSpPr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DBDEBA17-3AAF-4551-A361-FF9F84CA478B}"/>
                  </a:ext>
                </a:extLst>
              </p:cNvPr>
              <p:cNvGrpSpPr/>
              <p:nvPr/>
            </p:nvGrpSpPr>
            <p:grpSpPr>
              <a:xfrm>
                <a:off x="721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542" name="星: 32 pt 541">
                  <a:extLst>
                    <a:ext uri="{FF2B5EF4-FFF2-40B4-BE49-F238E27FC236}">
                      <a16:creationId xmlns:a16="http://schemas.microsoft.com/office/drawing/2014/main" id="{D15302E9-DBA8-46C7-A1FB-22DF0639FD1C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3" name="星: 32 pt 542">
                  <a:extLst>
                    <a:ext uri="{FF2B5EF4-FFF2-40B4-BE49-F238E27FC236}">
                      <a16:creationId xmlns:a16="http://schemas.microsoft.com/office/drawing/2014/main" id="{7412DE70-4E72-411C-B09A-42BA7AD197BB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25D3D6CF-CB7C-4969-BB51-93C6E40EFFD8}"/>
                  </a:ext>
                </a:extLst>
              </p:cNvPr>
              <p:cNvSpPr/>
              <p:nvPr/>
            </p:nvSpPr>
            <p:spPr>
              <a:xfrm rot="19800000">
                <a:off x="1008759" y="4630448"/>
                <a:ext cx="389584" cy="392930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43925 w 509299"/>
                  <a:gd name="connsiteY11" fmla="*/ 0 h 446667"/>
                  <a:gd name="connsiteX0" fmla="*/ 11548 w 476922"/>
                  <a:gd name="connsiteY0" fmla="*/ 0 h 446667"/>
                  <a:gd name="connsiteX1" fmla="*/ 139873 w 476922"/>
                  <a:gd name="connsiteY1" fmla="*/ 0 h 446667"/>
                  <a:gd name="connsiteX2" fmla="*/ 183798 w 476922"/>
                  <a:gd name="connsiteY2" fmla="*/ 43925 h 446667"/>
                  <a:gd name="connsiteX3" fmla="*/ 183798 w 476922"/>
                  <a:gd name="connsiteY3" fmla="*/ 87074 h 446667"/>
                  <a:gd name="connsiteX4" fmla="*/ 180282 w 476922"/>
                  <a:gd name="connsiteY4" fmla="*/ 95563 h 446667"/>
                  <a:gd name="connsiteX5" fmla="*/ 454164 w 476922"/>
                  <a:gd name="connsiteY5" fmla="*/ 316130 h 446667"/>
                  <a:gd name="connsiteX6" fmla="*/ 455240 w 476922"/>
                  <a:gd name="connsiteY6" fmla="*/ 419597 h 446667"/>
                  <a:gd name="connsiteX7" fmla="*/ 341222 w 476922"/>
                  <a:gd name="connsiteY7" fmla="*/ 430099 h 446667"/>
                  <a:gd name="connsiteX8" fmla="*/ 87338 w 476922"/>
                  <a:gd name="connsiteY8" fmla="*/ 139430 h 446667"/>
                  <a:gd name="connsiteX9" fmla="*/ 14684 w 476922"/>
                  <a:gd name="connsiteY9" fmla="*/ 134135 h 446667"/>
                  <a:gd name="connsiteX10" fmla="*/ 11548 w 476922"/>
                  <a:gd name="connsiteY10" fmla="*/ 0 h 446667"/>
                  <a:gd name="connsiteX0" fmla="*/ 0 w 465374"/>
                  <a:gd name="connsiteY0" fmla="*/ 0 h 446667"/>
                  <a:gd name="connsiteX1" fmla="*/ 128325 w 465374"/>
                  <a:gd name="connsiteY1" fmla="*/ 0 h 446667"/>
                  <a:gd name="connsiteX2" fmla="*/ 172250 w 465374"/>
                  <a:gd name="connsiteY2" fmla="*/ 43925 h 446667"/>
                  <a:gd name="connsiteX3" fmla="*/ 172250 w 465374"/>
                  <a:gd name="connsiteY3" fmla="*/ 87074 h 446667"/>
                  <a:gd name="connsiteX4" fmla="*/ 168734 w 465374"/>
                  <a:gd name="connsiteY4" fmla="*/ 95563 h 446667"/>
                  <a:gd name="connsiteX5" fmla="*/ 442616 w 465374"/>
                  <a:gd name="connsiteY5" fmla="*/ 316130 h 446667"/>
                  <a:gd name="connsiteX6" fmla="*/ 443692 w 465374"/>
                  <a:gd name="connsiteY6" fmla="*/ 419597 h 446667"/>
                  <a:gd name="connsiteX7" fmla="*/ 329674 w 465374"/>
                  <a:gd name="connsiteY7" fmla="*/ 430099 h 446667"/>
                  <a:gd name="connsiteX8" fmla="*/ 75790 w 465374"/>
                  <a:gd name="connsiteY8" fmla="*/ 139430 h 446667"/>
                  <a:gd name="connsiteX9" fmla="*/ 0 w 465374"/>
                  <a:gd name="connsiteY9" fmla="*/ 0 h 446667"/>
                  <a:gd name="connsiteX0" fmla="*/ 0 w 389584"/>
                  <a:gd name="connsiteY0" fmla="*/ 139430 h 446667"/>
                  <a:gd name="connsiteX1" fmla="*/ 52535 w 389584"/>
                  <a:gd name="connsiteY1" fmla="*/ 0 h 446667"/>
                  <a:gd name="connsiteX2" fmla="*/ 96460 w 389584"/>
                  <a:gd name="connsiteY2" fmla="*/ 43925 h 446667"/>
                  <a:gd name="connsiteX3" fmla="*/ 96460 w 389584"/>
                  <a:gd name="connsiteY3" fmla="*/ 87074 h 446667"/>
                  <a:gd name="connsiteX4" fmla="*/ 92944 w 389584"/>
                  <a:gd name="connsiteY4" fmla="*/ 95563 h 446667"/>
                  <a:gd name="connsiteX5" fmla="*/ 366826 w 389584"/>
                  <a:gd name="connsiteY5" fmla="*/ 316130 h 446667"/>
                  <a:gd name="connsiteX6" fmla="*/ 367902 w 389584"/>
                  <a:gd name="connsiteY6" fmla="*/ 419597 h 446667"/>
                  <a:gd name="connsiteX7" fmla="*/ 253884 w 389584"/>
                  <a:gd name="connsiteY7" fmla="*/ 430099 h 446667"/>
                  <a:gd name="connsiteX8" fmla="*/ 0 w 389584"/>
                  <a:gd name="connsiteY8" fmla="*/ 139430 h 446667"/>
                  <a:gd name="connsiteX0" fmla="*/ 0 w 389584"/>
                  <a:gd name="connsiteY0" fmla="*/ 95505 h 402742"/>
                  <a:gd name="connsiteX1" fmla="*/ 96460 w 389584"/>
                  <a:gd name="connsiteY1" fmla="*/ 0 h 402742"/>
                  <a:gd name="connsiteX2" fmla="*/ 96460 w 389584"/>
                  <a:gd name="connsiteY2" fmla="*/ 43149 h 402742"/>
                  <a:gd name="connsiteX3" fmla="*/ 92944 w 389584"/>
                  <a:gd name="connsiteY3" fmla="*/ 51638 h 402742"/>
                  <a:gd name="connsiteX4" fmla="*/ 366826 w 389584"/>
                  <a:gd name="connsiteY4" fmla="*/ 272205 h 402742"/>
                  <a:gd name="connsiteX5" fmla="*/ 367902 w 389584"/>
                  <a:gd name="connsiteY5" fmla="*/ 375672 h 402742"/>
                  <a:gd name="connsiteX6" fmla="*/ 253884 w 389584"/>
                  <a:gd name="connsiteY6" fmla="*/ 386174 h 402742"/>
                  <a:gd name="connsiteX7" fmla="*/ 0 w 389584"/>
                  <a:gd name="connsiteY7" fmla="*/ 95505 h 402742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92944 w 389584"/>
                  <a:gd name="connsiteY2" fmla="*/ 8489 h 359593"/>
                  <a:gd name="connsiteX3" fmla="*/ 366826 w 389584"/>
                  <a:gd name="connsiteY3" fmla="*/ 229056 h 359593"/>
                  <a:gd name="connsiteX4" fmla="*/ 367902 w 389584"/>
                  <a:gd name="connsiteY4" fmla="*/ 332523 h 359593"/>
                  <a:gd name="connsiteX5" fmla="*/ 253884 w 389584"/>
                  <a:gd name="connsiteY5" fmla="*/ 343025 h 359593"/>
                  <a:gd name="connsiteX6" fmla="*/ 0 w 389584"/>
                  <a:gd name="connsiteY6" fmla="*/ 52356 h 359593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366826 w 389584"/>
                  <a:gd name="connsiteY2" fmla="*/ 229056 h 359593"/>
                  <a:gd name="connsiteX3" fmla="*/ 367902 w 389584"/>
                  <a:gd name="connsiteY3" fmla="*/ 332523 h 359593"/>
                  <a:gd name="connsiteX4" fmla="*/ 253884 w 389584"/>
                  <a:gd name="connsiteY4" fmla="*/ 343025 h 359593"/>
                  <a:gd name="connsiteX5" fmla="*/ 0 w 389584"/>
                  <a:gd name="connsiteY5" fmla="*/ 52356 h 359593"/>
                  <a:gd name="connsiteX0" fmla="*/ 0 w 389584"/>
                  <a:gd name="connsiteY0" fmla="*/ 85693 h 392930"/>
                  <a:gd name="connsiteX1" fmla="*/ 82172 w 389584"/>
                  <a:gd name="connsiteY1" fmla="*/ 0 h 392930"/>
                  <a:gd name="connsiteX2" fmla="*/ 366826 w 389584"/>
                  <a:gd name="connsiteY2" fmla="*/ 262393 h 392930"/>
                  <a:gd name="connsiteX3" fmla="*/ 367902 w 389584"/>
                  <a:gd name="connsiteY3" fmla="*/ 365860 h 392930"/>
                  <a:gd name="connsiteX4" fmla="*/ 253884 w 389584"/>
                  <a:gd name="connsiteY4" fmla="*/ 376362 h 392930"/>
                  <a:gd name="connsiteX5" fmla="*/ 0 w 389584"/>
                  <a:gd name="connsiteY5" fmla="*/ 85693 h 39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584" h="392930">
                    <a:moveTo>
                      <a:pt x="0" y="85693"/>
                    </a:moveTo>
                    <a:lnTo>
                      <a:pt x="82172" y="0"/>
                    </a:lnTo>
                    <a:lnTo>
                      <a:pt x="366826" y="262393"/>
                    </a:lnTo>
                    <a:cubicBezTo>
                      <a:pt x="396472" y="289397"/>
                      <a:pt x="397491" y="336135"/>
                      <a:pt x="367902" y="365860"/>
                    </a:cubicBezTo>
                    <a:cubicBezTo>
                      <a:pt x="338312" y="395587"/>
                      <a:pt x="283529" y="403365"/>
                      <a:pt x="253884" y="376362"/>
                    </a:cubicBezTo>
                    <a:lnTo>
                      <a:pt x="0" y="85693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1AB08C7C-942B-4882-B14B-20C5B915629E}"/>
                  </a:ext>
                </a:extLst>
              </p:cNvPr>
              <p:cNvGrpSpPr/>
              <p:nvPr/>
            </p:nvGrpSpPr>
            <p:grpSpPr>
              <a:xfrm rot="900000">
                <a:off x="1463565" y="5265935"/>
                <a:ext cx="482558" cy="913919"/>
                <a:chOff x="1367356" y="1844608"/>
                <a:chExt cx="482558" cy="913919"/>
              </a:xfrm>
            </p:grpSpPr>
            <p:sp>
              <p:nvSpPr>
                <p:cNvPr id="539" name="台形 538">
                  <a:extLst>
                    <a:ext uri="{FF2B5EF4-FFF2-40B4-BE49-F238E27FC236}">
                      <a16:creationId xmlns:a16="http://schemas.microsoft.com/office/drawing/2014/main" id="{93FC6FCD-485E-4876-957D-B8BB34AC6767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77EFB9D6-EC1E-4DDB-B061-C73C68D837E8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台形 540">
                  <a:extLst>
                    <a:ext uri="{FF2B5EF4-FFF2-40B4-BE49-F238E27FC236}">
                      <a16:creationId xmlns:a16="http://schemas.microsoft.com/office/drawing/2014/main" id="{D2734673-3A65-431D-B4CD-02F7CD1E11B3}"/>
                    </a:ext>
                  </a:extLst>
                </p:cNvPr>
                <p:cNvSpPr/>
                <p:nvPr/>
              </p:nvSpPr>
              <p:spPr>
                <a:xfrm rot="1312666">
                  <a:off x="1422913" y="1844608"/>
                  <a:ext cx="427001" cy="463953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9" name="四角形: 上の 2 つの角を丸める 36">
                <a:extLst>
                  <a:ext uri="{FF2B5EF4-FFF2-40B4-BE49-F238E27FC236}">
                    <a16:creationId xmlns:a16="http://schemas.microsoft.com/office/drawing/2014/main" id="{EAAB4274-1D3A-4F9B-9F9A-A8EA31FEBC1F}"/>
                  </a:ext>
                </a:extLst>
              </p:cNvPr>
              <p:cNvSpPr/>
              <p:nvPr/>
            </p:nvSpPr>
            <p:spPr>
              <a:xfrm rot="2700000">
                <a:off x="1371792" y="454371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A6E9A72A-1B32-4474-A5CF-21C9C9DE0EB4}"/>
                  </a:ext>
                </a:extLst>
              </p:cNvPr>
              <p:cNvGrpSpPr/>
              <p:nvPr/>
            </p:nvGrpSpPr>
            <p:grpSpPr>
              <a:xfrm>
                <a:off x="-120906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3763081A-6D02-4A7A-AEC7-D5E934A18D69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25" name="星: 32 pt 524">
                    <a:extLst>
                      <a:ext uri="{FF2B5EF4-FFF2-40B4-BE49-F238E27FC236}">
                        <a16:creationId xmlns:a16="http://schemas.microsoft.com/office/drawing/2014/main" id="{4CC408B2-FB8F-4782-8893-00F23798A2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6" name="星: 32 pt 525">
                    <a:extLst>
                      <a:ext uri="{FF2B5EF4-FFF2-40B4-BE49-F238E27FC236}">
                        <a16:creationId xmlns:a16="http://schemas.microsoft.com/office/drawing/2014/main" id="{6D06D61E-C76E-4FC7-9849-B71BD30896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7" name="円: 塗りつぶしなし 526">
                    <a:extLst>
                      <a:ext uri="{FF2B5EF4-FFF2-40B4-BE49-F238E27FC236}">
                        <a16:creationId xmlns:a16="http://schemas.microsoft.com/office/drawing/2014/main" id="{318F3E46-538B-4C8F-B7F6-2778D25553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8" name="円: 塗りつぶしなし 527">
                    <a:extLst>
                      <a:ext uri="{FF2B5EF4-FFF2-40B4-BE49-F238E27FC236}">
                        <a16:creationId xmlns:a16="http://schemas.microsoft.com/office/drawing/2014/main" id="{B3975CA9-BC19-4104-830F-06C0977509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9" name="アーチ 528">
                    <a:extLst>
                      <a:ext uri="{FF2B5EF4-FFF2-40B4-BE49-F238E27FC236}">
                        <a16:creationId xmlns:a16="http://schemas.microsoft.com/office/drawing/2014/main" id="{B17CBD81-C4B5-49A0-8984-DF5F3544B2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B090FD8D-CEF5-4F63-9842-EB706A30287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1" name="円: 塗りつぶしなし 530">
                    <a:extLst>
                      <a:ext uri="{FF2B5EF4-FFF2-40B4-BE49-F238E27FC236}">
                        <a16:creationId xmlns:a16="http://schemas.microsoft.com/office/drawing/2014/main" id="{C2B56365-5B57-4776-97AF-71AE80F628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2" name="円: 塗りつぶしなし 531">
                    <a:extLst>
                      <a:ext uri="{FF2B5EF4-FFF2-40B4-BE49-F238E27FC236}">
                        <a16:creationId xmlns:a16="http://schemas.microsoft.com/office/drawing/2014/main" id="{3AD188EF-9D98-424C-910A-63978CBAB9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3" name="四角形: 角を丸くする 532">
                    <a:extLst>
                      <a:ext uri="{FF2B5EF4-FFF2-40B4-BE49-F238E27FC236}">
                        <a16:creationId xmlns:a16="http://schemas.microsoft.com/office/drawing/2014/main" id="{73AE8DDE-B780-40E5-B57B-43EDF7AB01B2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4" name="四角形: 上の 2 つの角を丸める 533">
                    <a:extLst>
                      <a:ext uri="{FF2B5EF4-FFF2-40B4-BE49-F238E27FC236}">
                        <a16:creationId xmlns:a16="http://schemas.microsoft.com/office/drawing/2014/main" id="{A6BC63FC-7A05-4321-BBED-604A665DDF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5" name="台形 534">
                    <a:extLst>
                      <a:ext uri="{FF2B5EF4-FFF2-40B4-BE49-F238E27FC236}">
                        <a16:creationId xmlns:a16="http://schemas.microsoft.com/office/drawing/2014/main" id="{C49E44D2-0737-4DDB-9B51-76F15D6CE28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6" name="アーチ 535">
                    <a:extLst>
                      <a:ext uri="{FF2B5EF4-FFF2-40B4-BE49-F238E27FC236}">
                        <a16:creationId xmlns:a16="http://schemas.microsoft.com/office/drawing/2014/main" id="{5BD2C95B-D89C-424F-9967-84A999F02D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7" name="四角形: 角を丸くする 536">
                    <a:extLst>
                      <a:ext uri="{FF2B5EF4-FFF2-40B4-BE49-F238E27FC236}">
                        <a16:creationId xmlns:a16="http://schemas.microsoft.com/office/drawing/2014/main" id="{A800C4E3-C26D-4CA6-9C48-DD3BE59EAB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8" name="楕円 537">
                    <a:extLst>
                      <a:ext uri="{FF2B5EF4-FFF2-40B4-BE49-F238E27FC236}">
                        <a16:creationId xmlns:a16="http://schemas.microsoft.com/office/drawing/2014/main" id="{1CAB7E39-9890-4A07-915E-999F260A6F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F4006767-FDBB-4AE0-8E4B-D4828219C3A4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D2A57891-6442-47BA-A3DA-75CBA5D864A7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4" name="楕円 523">
                    <a:extLst>
                      <a:ext uri="{FF2B5EF4-FFF2-40B4-BE49-F238E27FC236}">
                        <a16:creationId xmlns:a16="http://schemas.microsoft.com/office/drawing/2014/main" id="{0F7A5F2A-BB08-4DFD-B623-BCCEC5637488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2488A568-E413-4661-BACB-7D5CC2F2ACCC}"/>
                  </a:ext>
                </a:extLst>
              </p:cNvPr>
              <p:cNvGrpSpPr/>
              <p:nvPr/>
            </p:nvGrpSpPr>
            <p:grpSpPr>
              <a:xfrm rot="12600000">
                <a:off x="13105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519" name="四角形: 上の 2 つの角を丸める 518">
                  <a:extLst>
                    <a:ext uri="{FF2B5EF4-FFF2-40B4-BE49-F238E27FC236}">
                      <a16:creationId xmlns:a16="http://schemas.microsoft.com/office/drawing/2014/main" id="{4F1A3911-1201-421D-A8E9-6BF1F03B477E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8DBB147E-5656-47C1-B597-18757FF3CD95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35BB2C7E-E961-4253-AB9D-08C0CEA009AF}"/>
                  </a:ext>
                </a:extLst>
              </p:cNvPr>
              <p:cNvGrpSpPr/>
              <p:nvPr/>
            </p:nvGrpSpPr>
            <p:grpSpPr>
              <a:xfrm>
                <a:off x="6017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180EFD71-7B30-4F31-8776-B004AC9B32C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F01BF6AB-E138-4CA2-89ED-9BB2D247CFAE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8" name="四角形: 角を丸くする 517">
                  <a:extLst>
                    <a:ext uri="{FF2B5EF4-FFF2-40B4-BE49-F238E27FC236}">
                      <a16:creationId xmlns:a16="http://schemas.microsoft.com/office/drawing/2014/main" id="{4F6313B0-4377-46EF-A616-5DE5A1DC5AFD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93" name="四角形: 上の 2 つの角を丸める 492">
                <a:extLst>
                  <a:ext uri="{FF2B5EF4-FFF2-40B4-BE49-F238E27FC236}">
                    <a16:creationId xmlns:a16="http://schemas.microsoft.com/office/drawing/2014/main" id="{FE82CE56-DFE9-4C2A-B069-9CE30B9E5CA8}"/>
                  </a:ext>
                </a:extLst>
              </p:cNvPr>
              <p:cNvSpPr/>
              <p:nvPr/>
            </p:nvSpPr>
            <p:spPr>
              <a:xfrm>
                <a:off x="9300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70647FDC-C939-4234-80A7-6BC918FDC1F1}"/>
                  </a:ext>
                </a:extLst>
              </p:cNvPr>
              <p:cNvGrpSpPr/>
              <p:nvPr/>
            </p:nvGrpSpPr>
            <p:grpSpPr>
              <a:xfrm rot="20700000">
                <a:off x="12499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514" name="台形 329">
                  <a:extLst>
                    <a:ext uri="{FF2B5EF4-FFF2-40B4-BE49-F238E27FC236}">
                      <a16:creationId xmlns:a16="http://schemas.microsoft.com/office/drawing/2014/main" id="{C3DA8CEF-5726-4B65-B620-3F2A4C38FDF8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: 図形 514">
                  <a:extLst>
                    <a:ext uri="{FF2B5EF4-FFF2-40B4-BE49-F238E27FC236}">
                      <a16:creationId xmlns:a16="http://schemas.microsoft.com/office/drawing/2014/main" id="{4FA6920E-BDF0-4FCF-9E51-BDFCFAF6D4AE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5" name="台形 975">
                <a:extLst>
                  <a:ext uri="{FF2B5EF4-FFF2-40B4-BE49-F238E27FC236}">
                    <a16:creationId xmlns:a16="http://schemas.microsoft.com/office/drawing/2014/main" id="{74796028-E294-4BCF-8B0F-3472849D96D3}"/>
                  </a:ext>
                </a:extLst>
              </p:cNvPr>
              <p:cNvSpPr/>
              <p:nvPr/>
            </p:nvSpPr>
            <p:spPr>
              <a:xfrm rot="15300000">
                <a:off x="1550131" y="4950910"/>
                <a:ext cx="437401" cy="843398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  <a:gd name="connsiteX0" fmla="*/ 50381 w 394687"/>
                  <a:gd name="connsiteY0" fmla="*/ 820306 h 854842"/>
                  <a:gd name="connsiteX1" fmla="*/ 30945 w 394687"/>
                  <a:gd name="connsiteY1" fmla="*/ 158136 h 854842"/>
                  <a:gd name="connsiteX2" fmla="*/ 356918 w 394687"/>
                  <a:gd name="connsiteY2" fmla="*/ 0 h 854842"/>
                  <a:gd name="connsiteX3" fmla="*/ 394687 w 394687"/>
                  <a:gd name="connsiteY3" fmla="*/ 842316 h 854842"/>
                  <a:gd name="connsiteX4" fmla="*/ 50381 w 394687"/>
                  <a:gd name="connsiteY4" fmla="*/ 820306 h 854842"/>
                  <a:gd name="connsiteX0" fmla="*/ 80926 w 425232"/>
                  <a:gd name="connsiteY0" fmla="*/ 820306 h 871332"/>
                  <a:gd name="connsiteX1" fmla="*/ 4635 w 425232"/>
                  <a:gd name="connsiteY1" fmla="*/ 241512 h 871332"/>
                  <a:gd name="connsiteX2" fmla="*/ 387463 w 425232"/>
                  <a:gd name="connsiteY2" fmla="*/ 0 h 871332"/>
                  <a:gd name="connsiteX3" fmla="*/ 425232 w 425232"/>
                  <a:gd name="connsiteY3" fmla="*/ 842316 h 871332"/>
                  <a:gd name="connsiteX4" fmla="*/ 80926 w 425232"/>
                  <a:gd name="connsiteY4" fmla="*/ 820306 h 871332"/>
                  <a:gd name="connsiteX0" fmla="*/ 77688 w 421994"/>
                  <a:gd name="connsiteY0" fmla="*/ 820306 h 874306"/>
                  <a:gd name="connsiteX1" fmla="*/ 4973 w 421994"/>
                  <a:gd name="connsiteY1" fmla="*/ 200562 h 874306"/>
                  <a:gd name="connsiteX2" fmla="*/ 384225 w 421994"/>
                  <a:gd name="connsiteY2" fmla="*/ 0 h 874306"/>
                  <a:gd name="connsiteX3" fmla="*/ 421994 w 421994"/>
                  <a:gd name="connsiteY3" fmla="*/ 842316 h 874306"/>
                  <a:gd name="connsiteX4" fmla="*/ 77688 w 421994"/>
                  <a:gd name="connsiteY4" fmla="*/ 820306 h 874306"/>
                  <a:gd name="connsiteX0" fmla="*/ 59445 w 426213"/>
                  <a:gd name="connsiteY0" fmla="*/ 747727 h 842752"/>
                  <a:gd name="connsiteX1" fmla="*/ 9192 w 426213"/>
                  <a:gd name="connsiteY1" fmla="*/ 200562 h 842752"/>
                  <a:gd name="connsiteX2" fmla="*/ 388444 w 426213"/>
                  <a:gd name="connsiteY2" fmla="*/ 0 h 842752"/>
                  <a:gd name="connsiteX3" fmla="*/ 426213 w 426213"/>
                  <a:gd name="connsiteY3" fmla="*/ 842316 h 842752"/>
                  <a:gd name="connsiteX4" fmla="*/ 59445 w 426213"/>
                  <a:gd name="connsiteY4" fmla="*/ 747727 h 842752"/>
                  <a:gd name="connsiteX0" fmla="*/ 72614 w 439382"/>
                  <a:gd name="connsiteY0" fmla="*/ 747727 h 843247"/>
                  <a:gd name="connsiteX1" fmla="*/ 6197 w 439382"/>
                  <a:gd name="connsiteY1" fmla="*/ 172564 h 843247"/>
                  <a:gd name="connsiteX2" fmla="*/ 401613 w 439382"/>
                  <a:gd name="connsiteY2" fmla="*/ 0 h 843247"/>
                  <a:gd name="connsiteX3" fmla="*/ 439382 w 439382"/>
                  <a:gd name="connsiteY3" fmla="*/ 842316 h 843247"/>
                  <a:gd name="connsiteX4" fmla="*/ 72614 w 439382"/>
                  <a:gd name="connsiteY4" fmla="*/ 747727 h 843247"/>
                  <a:gd name="connsiteX0" fmla="*/ 72614 w 439382"/>
                  <a:gd name="connsiteY0" fmla="*/ 747727 h 843247"/>
                  <a:gd name="connsiteX1" fmla="*/ 6197 w 439382"/>
                  <a:gd name="connsiteY1" fmla="*/ 172564 h 843247"/>
                  <a:gd name="connsiteX2" fmla="*/ 401613 w 439382"/>
                  <a:gd name="connsiteY2" fmla="*/ 0 h 843247"/>
                  <a:gd name="connsiteX3" fmla="*/ 439382 w 439382"/>
                  <a:gd name="connsiteY3" fmla="*/ 842316 h 843247"/>
                  <a:gd name="connsiteX4" fmla="*/ 72614 w 439382"/>
                  <a:gd name="connsiteY4" fmla="*/ 747727 h 843247"/>
                  <a:gd name="connsiteX0" fmla="*/ 86788 w 437401"/>
                  <a:gd name="connsiteY0" fmla="*/ 748769 h 843398"/>
                  <a:gd name="connsiteX1" fmla="*/ 4216 w 437401"/>
                  <a:gd name="connsiteY1" fmla="*/ 172564 h 843398"/>
                  <a:gd name="connsiteX2" fmla="*/ 399632 w 437401"/>
                  <a:gd name="connsiteY2" fmla="*/ 0 h 843398"/>
                  <a:gd name="connsiteX3" fmla="*/ 437401 w 437401"/>
                  <a:gd name="connsiteY3" fmla="*/ 842316 h 843398"/>
                  <a:gd name="connsiteX4" fmla="*/ 86788 w 437401"/>
                  <a:gd name="connsiteY4" fmla="*/ 748769 h 843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401" h="843398">
                    <a:moveTo>
                      <a:pt x="86788" y="748769"/>
                    </a:moveTo>
                    <a:cubicBezTo>
                      <a:pt x="14590" y="637144"/>
                      <a:pt x="-10993" y="400624"/>
                      <a:pt x="4216" y="172564"/>
                    </a:cubicBezTo>
                    <a:lnTo>
                      <a:pt x="399632" y="0"/>
                    </a:lnTo>
                    <a:lnTo>
                      <a:pt x="437401" y="842316"/>
                    </a:lnTo>
                    <a:cubicBezTo>
                      <a:pt x="300944" y="842316"/>
                      <a:pt x="158986" y="860394"/>
                      <a:pt x="86788" y="748769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07A158B2-D843-4843-B6DA-4BDC1156B0C6}"/>
                  </a:ext>
                </a:extLst>
              </p:cNvPr>
              <p:cNvGrpSpPr/>
              <p:nvPr/>
            </p:nvGrpSpPr>
            <p:grpSpPr>
              <a:xfrm rot="20700000">
                <a:off x="15138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512" name="台形 511">
                  <a:extLst>
                    <a:ext uri="{FF2B5EF4-FFF2-40B4-BE49-F238E27FC236}">
                      <a16:creationId xmlns:a16="http://schemas.microsoft.com/office/drawing/2014/main" id="{36EC4031-7EAF-4FFD-841B-CA321BBEB363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四角形: 上の 2 つの角を丸める 512">
                  <a:extLst>
                    <a:ext uri="{FF2B5EF4-FFF2-40B4-BE49-F238E27FC236}">
                      <a16:creationId xmlns:a16="http://schemas.microsoft.com/office/drawing/2014/main" id="{8BF26B1B-85AA-42CC-BBC3-DA07D86AED04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A9E05253-2787-4CE3-9EAB-D821FB5DE5C7}"/>
                  </a:ext>
                </a:extLst>
              </p:cNvPr>
              <p:cNvSpPr/>
              <p:nvPr/>
            </p:nvSpPr>
            <p:spPr>
              <a:xfrm rot="17100000">
                <a:off x="10563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43A41825-2E41-4C31-8DE6-F47A176B5C38}"/>
                  </a:ext>
                </a:extLst>
              </p:cNvPr>
              <p:cNvSpPr/>
              <p:nvPr/>
            </p:nvSpPr>
            <p:spPr>
              <a:xfrm>
                <a:off x="20328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四角形: 上の 2 つの角を丸める 36">
                <a:extLst>
                  <a:ext uri="{FF2B5EF4-FFF2-40B4-BE49-F238E27FC236}">
                    <a16:creationId xmlns:a16="http://schemas.microsoft.com/office/drawing/2014/main" id="{8506E7EB-07D6-4F8D-A54B-988687099FBB}"/>
                  </a:ext>
                </a:extLst>
              </p:cNvPr>
              <p:cNvSpPr/>
              <p:nvPr/>
            </p:nvSpPr>
            <p:spPr>
              <a:xfrm rot="2700000">
                <a:off x="1520534" y="447621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50C94D90-15FB-48B9-B94F-01B38E9C5D5D}"/>
                  </a:ext>
                </a:extLst>
              </p:cNvPr>
              <p:cNvGrpSpPr/>
              <p:nvPr/>
            </p:nvGrpSpPr>
            <p:grpSpPr>
              <a:xfrm>
                <a:off x="1022049" y="3041328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501" name="楕円 1">
                  <a:extLst>
                    <a:ext uri="{FF2B5EF4-FFF2-40B4-BE49-F238E27FC236}">
                      <a16:creationId xmlns:a16="http://schemas.microsoft.com/office/drawing/2014/main" id="{759EFD6A-A5D6-4AC5-A813-880AD5CA16CC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四角形: 角を丸くする 501">
                  <a:extLst>
                    <a:ext uri="{FF2B5EF4-FFF2-40B4-BE49-F238E27FC236}">
                      <a16:creationId xmlns:a16="http://schemas.microsoft.com/office/drawing/2014/main" id="{5C4972C6-59BF-42AB-A8C5-D41D9B025D14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4A1FBE7D-B272-4CC2-943F-58FB002F42D2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2778D16E-2C8B-4D1E-A9DB-D75A36D968D9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1380C57B-8B67-4016-AAF0-275C7BCC7EAF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フリーフォーム: 図形 505">
                  <a:extLst>
                    <a:ext uri="{FF2B5EF4-FFF2-40B4-BE49-F238E27FC236}">
                      <a16:creationId xmlns:a16="http://schemas.microsoft.com/office/drawing/2014/main" id="{7D7BC943-293A-42FF-86B7-06903E796FEE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D76447E0-3A38-41F9-8510-5857CFF81F16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楕円 14">
                  <a:extLst>
                    <a:ext uri="{FF2B5EF4-FFF2-40B4-BE49-F238E27FC236}">
                      <a16:creationId xmlns:a16="http://schemas.microsoft.com/office/drawing/2014/main" id="{BDE888D4-9BE0-44D4-A4BA-1969C097B8DD}"/>
                    </a:ext>
                  </a:extLst>
                </p:cNvPr>
                <p:cNvSpPr/>
                <p:nvPr/>
              </p:nvSpPr>
              <p:spPr>
                <a:xfrm rot="20052697">
                  <a:off x="5967266" y="7015226"/>
                  <a:ext cx="155112" cy="129341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AAAED88E-E3BA-4FAC-BF77-83FA9CDB0DBD}"/>
                    </a:ext>
                  </a:extLst>
                </p:cNvPr>
                <p:cNvSpPr/>
                <p:nvPr/>
              </p:nvSpPr>
              <p:spPr>
                <a:xfrm rot="20052697">
                  <a:off x="5999495" y="7023703"/>
                  <a:ext cx="126041" cy="118804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5E63C039-512F-48D7-A6A0-3415D5A896FE}"/>
                    </a:ext>
                  </a:extLst>
                </p:cNvPr>
                <p:cNvSpPr/>
                <p:nvPr/>
              </p:nvSpPr>
              <p:spPr>
                <a:xfrm rot="3600000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楕円 510">
                  <a:extLst>
                    <a:ext uri="{FF2B5EF4-FFF2-40B4-BE49-F238E27FC236}">
                      <a16:creationId xmlns:a16="http://schemas.microsoft.com/office/drawing/2014/main" id="{843B9ED5-3BF8-4AE7-86C9-06CEA21C5815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2226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星: 16 pt 2">
            <a:extLst>
              <a:ext uri="{FF2B5EF4-FFF2-40B4-BE49-F238E27FC236}">
                <a16:creationId xmlns:a16="http://schemas.microsoft.com/office/drawing/2014/main" id="{A30E4E8E-CE17-46A0-9006-2217498FA5EA}"/>
              </a:ext>
            </a:extLst>
          </p:cNvPr>
          <p:cNvSpPr/>
          <p:nvPr/>
        </p:nvSpPr>
        <p:spPr>
          <a:xfrm>
            <a:off x="1052013" y="2389073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星: 16 pt 4">
            <a:extLst>
              <a:ext uri="{FF2B5EF4-FFF2-40B4-BE49-F238E27FC236}">
                <a16:creationId xmlns:a16="http://schemas.microsoft.com/office/drawing/2014/main" id="{EB2CA30B-D91F-469E-8FC9-474530AEDD60}"/>
              </a:ext>
            </a:extLst>
          </p:cNvPr>
          <p:cNvSpPr/>
          <p:nvPr/>
        </p:nvSpPr>
        <p:spPr>
          <a:xfrm>
            <a:off x="4296904" y="3171236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" name="星: 16 pt 546">
            <a:extLst>
              <a:ext uri="{FF2B5EF4-FFF2-40B4-BE49-F238E27FC236}">
                <a16:creationId xmlns:a16="http://schemas.microsoft.com/office/drawing/2014/main" id="{F49027CE-F595-4E75-930D-43B4488ABE00}"/>
              </a:ext>
            </a:extLst>
          </p:cNvPr>
          <p:cNvSpPr/>
          <p:nvPr/>
        </p:nvSpPr>
        <p:spPr>
          <a:xfrm>
            <a:off x="7291098" y="2373763"/>
            <a:ext cx="2080926" cy="2080926"/>
          </a:xfrm>
          <a:prstGeom prst="star16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E9A9216-4DC1-44DD-BC3C-98716EAAD8E5}"/>
              </a:ext>
            </a:extLst>
          </p:cNvPr>
          <p:cNvSpPr/>
          <p:nvPr/>
        </p:nvSpPr>
        <p:spPr>
          <a:xfrm>
            <a:off x="115181" y="93697"/>
            <a:ext cx="9653353" cy="207831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E01D00-A13E-4D28-A642-410AEE1574D8}"/>
              </a:ext>
            </a:extLst>
          </p:cNvPr>
          <p:cNvSpPr txBox="1"/>
          <p:nvPr/>
        </p:nvSpPr>
        <p:spPr>
          <a:xfrm>
            <a:off x="285749" y="4934006"/>
            <a:ext cx="9315451" cy="146602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sz="12000" b="1" dirty="0">
                <a:ln w="38100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スピード出しすぎ注意</a:t>
            </a:r>
            <a:endParaRPr kumimoji="1" lang="ja-JP" altLang="en-US" sz="12000" b="1" dirty="0">
              <a:ln w="38100">
                <a:noFill/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1" name="テキスト ボックス 310">
            <a:extLst>
              <a:ext uri="{FF2B5EF4-FFF2-40B4-BE49-F238E27FC236}">
                <a16:creationId xmlns:a16="http://schemas.microsoft.com/office/drawing/2014/main" id="{B741F628-35FE-468B-B9F0-027C135E9B3A}"/>
              </a:ext>
            </a:extLst>
          </p:cNvPr>
          <p:cNvSpPr txBox="1"/>
          <p:nvPr/>
        </p:nvSpPr>
        <p:spPr>
          <a:xfrm>
            <a:off x="0" y="267493"/>
            <a:ext cx="9906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急がない、あわてない</a:t>
            </a:r>
            <a:endParaRPr kumimoji="1" lang="en-US" altLang="ja-JP" sz="6000" b="1" dirty="0">
              <a:ln w="381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000" b="1" dirty="0">
                <a:ln w="381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あせらない</a:t>
            </a:r>
          </a:p>
        </p:txBody>
      </p: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08311373-9DA9-474D-986A-99E805BF8CAC}"/>
              </a:ext>
            </a:extLst>
          </p:cNvPr>
          <p:cNvGrpSpPr/>
          <p:nvPr/>
        </p:nvGrpSpPr>
        <p:grpSpPr>
          <a:xfrm>
            <a:off x="927546" y="2443754"/>
            <a:ext cx="8376474" cy="2304664"/>
            <a:chOff x="565101" y="3901186"/>
            <a:chExt cx="9101363" cy="2504107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D5A99A7D-13CD-46FE-82EF-22941CDD18CC}"/>
                </a:ext>
              </a:extLst>
            </p:cNvPr>
            <p:cNvGrpSpPr/>
            <p:nvPr/>
          </p:nvGrpSpPr>
          <p:grpSpPr>
            <a:xfrm>
              <a:off x="7389435" y="3931919"/>
              <a:ext cx="2277029" cy="2471769"/>
              <a:chOff x="-120906" y="3122167"/>
              <a:chExt cx="3445981" cy="3740695"/>
            </a:xfrm>
          </p:grpSpPr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FEC95424-931C-4CA7-B261-1F5E9FE28D70}"/>
                  </a:ext>
                </a:extLst>
              </p:cNvPr>
              <p:cNvGrpSpPr/>
              <p:nvPr/>
            </p:nvGrpSpPr>
            <p:grpSpPr>
              <a:xfrm>
                <a:off x="721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543" name="星: 32 pt 542">
                  <a:extLst>
                    <a:ext uri="{FF2B5EF4-FFF2-40B4-BE49-F238E27FC236}">
                      <a16:creationId xmlns:a16="http://schemas.microsoft.com/office/drawing/2014/main" id="{F1B9AECE-AB93-433C-BDE7-7AEE1A3AFACF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4" name="星: 32 pt 543">
                  <a:extLst>
                    <a:ext uri="{FF2B5EF4-FFF2-40B4-BE49-F238E27FC236}">
                      <a16:creationId xmlns:a16="http://schemas.microsoft.com/office/drawing/2014/main" id="{DD591114-E97F-4DA3-A265-9990A5281024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7B50688A-2E60-4897-BADC-E3FC9EED36EE}"/>
                  </a:ext>
                </a:extLst>
              </p:cNvPr>
              <p:cNvSpPr/>
              <p:nvPr/>
            </p:nvSpPr>
            <p:spPr>
              <a:xfrm rot="19800000">
                <a:off x="1008759" y="4630448"/>
                <a:ext cx="389584" cy="392930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43925 w 509299"/>
                  <a:gd name="connsiteY11" fmla="*/ 0 h 446667"/>
                  <a:gd name="connsiteX0" fmla="*/ 11548 w 476922"/>
                  <a:gd name="connsiteY0" fmla="*/ 0 h 446667"/>
                  <a:gd name="connsiteX1" fmla="*/ 139873 w 476922"/>
                  <a:gd name="connsiteY1" fmla="*/ 0 h 446667"/>
                  <a:gd name="connsiteX2" fmla="*/ 183798 w 476922"/>
                  <a:gd name="connsiteY2" fmla="*/ 43925 h 446667"/>
                  <a:gd name="connsiteX3" fmla="*/ 183798 w 476922"/>
                  <a:gd name="connsiteY3" fmla="*/ 87074 h 446667"/>
                  <a:gd name="connsiteX4" fmla="*/ 180282 w 476922"/>
                  <a:gd name="connsiteY4" fmla="*/ 95563 h 446667"/>
                  <a:gd name="connsiteX5" fmla="*/ 454164 w 476922"/>
                  <a:gd name="connsiteY5" fmla="*/ 316130 h 446667"/>
                  <a:gd name="connsiteX6" fmla="*/ 455240 w 476922"/>
                  <a:gd name="connsiteY6" fmla="*/ 419597 h 446667"/>
                  <a:gd name="connsiteX7" fmla="*/ 341222 w 476922"/>
                  <a:gd name="connsiteY7" fmla="*/ 430099 h 446667"/>
                  <a:gd name="connsiteX8" fmla="*/ 87338 w 476922"/>
                  <a:gd name="connsiteY8" fmla="*/ 139430 h 446667"/>
                  <a:gd name="connsiteX9" fmla="*/ 14684 w 476922"/>
                  <a:gd name="connsiteY9" fmla="*/ 134135 h 446667"/>
                  <a:gd name="connsiteX10" fmla="*/ 11548 w 476922"/>
                  <a:gd name="connsiteY10" fmla="*/ 0 h 446667"/>
                  <a:gd name="connsiteX0" fmla="*/ 0 w 465374"/>
                  <a:gd name="connsiteY0" fmla="*/ 0 h 446667"/>
                  <a:gd name="connsiteX1" fmla="*/ 128325 w 465374"/>
                  <a:gd name="connsiteY1" fmla="*/ 0 h 446667"/>
                  <a:gd name="connsiteX2" fmla="*/ 172250 w 465374"/>
                  <a:gd name="connsiteY2" fmla="*/ 43925 h 446667"/>
                  <a:gd name="connsiteX3" fmla="*/ 172250 w 465374"/>
                  <a:gd name="connsiteY3" fmla="*/ 87074 h 446667"/>
                  <a:gd name="connsiteX4" fmla="*/ 168734 w 465374"/>
                  <a:gd name="connsiteY4" fmla="*/ 95563 h 446667"/>
                  <a:gd name="connsiteX5" fmla="*/ 442616 w 465374"/>
                  <a:gd name="connsiteY5" fmla="*/ 316130 h 446667"/>
                  <a:gd name="connsiteX6" fmla="*/ 443692 w 465374"/>
                  <a:gd name="connsiteY6" fmla="*/ 419597 h 446667"/>
                  <a:gd name="connsiteX7" fmla="*/ 329674 w 465374"/>
                  <a:gd name="connsiteY7" fmla="*/ 430099 h 446667"/>
                  <a:gd name="connsiteX8" fmla="*/ 75790 w 465374"/>
                  <a:gd name="connsiteY8" fmla="*/ 139430 h 446667"/>
                  <a:gd name="connsiteX9" fmla="*/ 0 w 465374"/>
                  <a:gd name="connsiteY9" fmla="*/ 0 h 446667"/>
                  <a:gd name="connsiteX0" fmla="*/ 0 w 389584"/>
                  <a:gd name="connsiteY0" fmla="*/ 139430 h 446667"/>
                  <a:gd name="connsiteX1" fmla="*/ 52535 w 389584"/>
                  <a:gd name="connsiteY1" fmla="*/ 0 h 446667"/>
                  <a:gd name="connsiteX2" fmla="*/ 96460 w 389584"/>
                  <a:gd name="connsiteY2" fmla="*/ 43925 h 446667"/>
                  <a:gd name="connsiteX3" fmla="*/ 96460 w 389584"/>
                  <a:gd name="connsiteY3" fmla="*/ 87074 h 446667"/>
                  <a:gd name="connsiteX4" fmla="*/ 92944 w 389584"/>
                  <a:gd name="connsiteY4" fmla="*/ 95563 h 446667"/>
                  <a:gd name="connsiteX5" fmla="*/ 366826 w 389584"/>
                  <a:gd name="connsiteY5" fmla="*/ 316130 h 446667"/>
                  <a:gd name="connsiteX6" fmla="*/ 367902 w 389584"/>
                  <a:gd name="connsiteY6" fmla="*/ 419597 h 446667"/>
                  <a:gd name="connsiteX7" fmla="*/ 253884 w 389584"/>
                  <a:gd name="connsiteY7" fmla="*/ 430099 h 446667"/>
                  <a:gd name="connsiteX8" fmla="*/ 0 w 389584"/>
                  <a:gd name="connsiteY8" fmla="*/ 139430 h 446667"/>
                  <a:gd name="connsiteX0" fmla="*/ 0 w 389584"/>
                  <a:gd name="connsiteY0" fmla="*/ 95505 h 402742"/>
                  <a:gd name="connsiteX1" fmla="*/ 96460 w 389584"/>
                  <a:gd name="connsiteY1" fmla="*/ 0 h 402742"/>
                  <a:gd name="connsiteX2" fmla="*/ 96460 w 389584"/>
                  <a:gd name="connsiteY2" fmla="*/ 43149 h 402742"/>
                  <a:gd name="connsiteX3" fmla="*/ 92944 w 389584"/>
                  <a:gd name="connsiteY3" fmla="*/ 51638 h 402742"/>
                  <a:gd name="connsiteX4" fmla="*/ 366826 w 389584"/>
                  <a:gd name="connsiteY4" fmla="*/ 272205 h 402742"/>
                  <a:gd name="connsiteX5" fmla="*/ 367902 w 389584"/>
                  <a:gd name="connsiteY5" fmla="*/ 375672 h 402742"/>
                  <a:gd name="connsiteX6" fmla="*/ 253884 w 389584"/>
                  <a:gd name="connsiteY6" fmla="*/ 386174 h 402742"/>
                  <a:gd name="connsiteX7" fmla="*/ 0 w 389584"/>
                  <a:gd name="connsiteY7" fmla="*/ 95505 h 402742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92944 w 389584"/>
                  <a:gd name="connsiteY2" fmla="*/ 8489 h 359593"/>
                  <a:gd name="connsiteX3" fmla="*/ 366826 w 389584"/>
                  <a:gd name="connsiteY3" fmla="*/ 229056 h 359593"/>
                  <a:gd name="connsiteX4" fmla="*/ 367902 w 389584"/>
                  <a:gd name="connsiteY4" fmla="*/ 332523 h 359593"/>
                  <a:gd name="connsiteX5" fmla="*/ 253884 w 389584"/>
                  <a:gd name="connsiteY5" fmla="*/ 343025 h 359593"/>
                  <a:gd name="connsiteX6" fmla="*/ 0 w 389584"/>
                  <a:gd name="connsiteY6" fmla="*/ 52356 h 359593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366826 w 389584"/>
                  <a:gd name="connsiteY2" fmla="*/ 229056 h 359593"/>
                  <a:gd name="connsiteX3" fmla="*/ 367902 w 389584"/>
                  <a:gd name="connsiteY3" fmla="*/ 332523 h 359593"/>
                  <a:gd name="connsiteX4" fmla="*/ 253884 w 389584"/>
                  <a:gd name="connsiteY4" fmla="*/ 343025 h 359593"/>
                  <a:gd name="connsiteX5" fmla="*/ 0 w 389584"/>
                  <a:gd name="connsiteY5" fmla="*/ 52356 h 359593"/>
                  <a:gd name="connsiteX0" fmla="*/ 0 w 389584"/>
                  <a:gd name="connsiteY0" fmla="*/ 85693 h 392930"/>
                  <a:gd name="connsiteX1" fmla="*/ 82172 w 389584"/>
                  <a:gd name="connsiteY1" fmla="*/ 0 h 392930"/>
                  <a:gd name="connsiteX2" fmla="*/ 366826 w 389584"/>
                  <a:gd name="connsiteY2" fmla="*/ 262393 h 392930"/>
                  <a:gd name="connsiteX3" fmla="*/ 367902 w 389584"/>
                  <a:gd name="connsiteY3" fmla="*/ 365860 h 392930"/>
                  <a:gd name="connsiteX4" fmla="*/ 253884 w 389584"/>
                  <a:gd name="connsiteY4" fmla="*/ 376362 h 392930"/>
                  <a:gd name="connsiteX5" fmla="*/ 0 w 389584"/>
                  <a:gd name="connsiteY5" fmla="*/ 85693 h 39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584" h="392930">
                    <a:moveTo>
                      <a:pt x="0" y="85693"/>
                    </a:moveTo>
                    <a:lnTo>
                      <a:pt x="82172" y="0"/>
                    </a:lnTo>
                    <a:lnTo>
                      <a:pt x="366826" y="262393"/>
                    </a:lnTo>
                    <a:cubicBezTo>
                      <a:pt x="396472" y="289397"/>
                      <a:pt x="397491" y="336135"/>
                      <a:pt x="367902" y="365860"/>
                    </a:cubicBezTo>
                    <a:cubicBezTo>
                      <a:pt x="338312" y="395587"/>
                      <a:pt x="283529" y="403365"/>
                      <a:pt x="253884" y="376362"/>
                    </a:cubicBezTo>
                    <a:lnTo>
                      <a:pt x="0" y="85693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82A6F0F9-2B94-48E9-95AD-B81B7A764865}"/>
                  </a:ext>
                </a:extLst>
              </p:cNvPr>
              <p:cNvGrpSpPr/>
              <p:nvPr/>
            </p:nvGrpSpPr>
            <p:grpSpPr>
              <a:xfrm rot="900000">
                <a:off x="1482502" y="5122094"/>
                <a:ext cx="456518" cy="1056824"/>
                <a:chOff x="1367356" y="1701703"/>
                <a:chExt cx="456518" cy="1056824"/>
              </a:xfrm>
            </p:grpSpPr>
            <p:sp>
              <p:nvSpPr>
                <p:cNvPr id="540" name="台形 539">
                  <a:extLst>
                    <a:ext uri="{FF2B5EF4-FFF2-40B4-BE49-F238E27FC236}">
                      <a16:creationId xmlns:a16="http://schemas.microsoft.com/office/drawing/2014/main" id="{475009CE-6F6D-4DBF-BCC6-6310B327344C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9104EE8E-BC1B-4D2B-807E-3CC885537841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2" name="台形 541">
                  <a:extLst>
                    <a:ext uri="{FF2B5EF4-FFF2-40B4-BE49-F238E27FC236}">
                      <a16:creationId xmlns:a16="http://schemas.microsoft.com/office/drawing/2014/main" id="{7A7648C8-15D1-48A6-88C0-3E8EE8A986D0}"/>
                    </a:ext>
                  </a:extLst>
                </p:cNvPr>
                <p:cNvSpPr/>
                <p:nvPr/>
              </p:nvSpPr>
              <p:spPr>
                <a:xfrm rot="10800000">
                  <a:off x="1414504" y="1701703"/>
                  <a:ext cx="409370" cy="450058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1" name="四角形: 上の 2 つの角を丸める 36">
                <a:extLst>
                  <a:ext uri="{FF2B5EF4-FFF2-40B4-BE49-F238E27FC236}">
                    <a16:creationId xmlns:a16="http://schemas.microsoft.com/office/drawing/2014/main" id="{F7F4ABB0-831F-4F91-A7E9-8B5A0B3D5681}"/>
                  </a:ext>
                </a:extLst>
              </p:cNvPr>
              <p:cNvSpPr/>
              <p:nvPr/>
            </p:nvSpPr>
            <p:spPr>
              <a:xfrm rot="2700000">
                <a:off x="1371792" y="454371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0251D08F-ABAB-4635-A82C-413A63C52392}"/>
                  </a:ext>
                </a:extLst>
              </p:cNvPr>
              <p:cNvGrpSpPr/>
              <p:nvPr/>
            </p:nvGrpSpPr>
            <p:grpSpPr>
              <a:xfrm>
                <a:off x="-120906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A2DD448F-FD2B-4D70-9136-202A563187B8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526" name="星: 32 pt 525">
                    <a:extLst>
                      <a:ext uri="{FF2B5EF4-FFF2-40B4-BE49-F238E27FC236}">
                        <a16:creationId xmlns:a16="http://schemas.microsoft.com/office/drawing/2014/main" id="{AB7F675B-3130-4793-86DB-D53A18594F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7" name="星: 32 pt 526">
                    <a:extLst>
                      <a:ext uri="{FF2B5EF4-FFF2-40B4-BE49-F238E27FC236}">
                        <a16:creationId xmlns:a16="http://schemas.microsoft.com/office/drawing/2014/main" id="{2F8AEF52-89A1-4E7E-BB1F-673EB1F7D9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8" name="円: 塗りつぶしなし 527">
                    <a:extLst>
                      <a:ext uri="{FF2B5EF4-FFF2-40B4-BE49-F238E27FC236}">
                        <a16:creationId xmlns:a16="http://schemas.microsoft.com/office/drawing/2014/main" id="{A47A29E4-31DC-4309-B3D5-8ADA4EB1D7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9" name="円: 塗りつぶしなし 528">
                    <a:extLst>
                      <a:ext uri="{FF2B5EF4-FFF2-40B4-BE49-F238E27FC236}">
                        <a16:creationId xmlns:a16="http://schemas.microsoft.com/office/drawing/2014/main" id="{7B282339-A26B-4BCC-A59A-DD30A32620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0" name="アーチ 529">
                    <a:extLst>
                      <a:ext uri="{FF2B5EF4-FFF2-40B4-BE49-F238E27FC236}">
                        <a16:creationId xmlns:a16="http://schemas.microsoft.com/office/drawing/2014/main" id="{BDF91C90-2B6A-42CA-BBF5-179DA81D06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29D45568-BFCC-4294-87A2-72CF01C9E1B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2" name="円: 塗りつぶしなし 531">
                    <a:extLst>
                      <a:ext uri="{FF2B5EF4-FFF2-40B4-BE49-F238E27FC236}">
                        <a16:creationId xmlns:a16="http://schemas.microsoft.com/office/drawing/2014/main" id="{821C86A0-648B-42E3-A135-78F7E52375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3" name="円: 塗りつぶしなし 532">
                    <a:extLst>
                      <a:ext uri="{FF2B5EF4-FFF2-40B4-BE49-F238E27FC236}">
                        <a16:creationId xmlns:a16="http://schemas.microsoft.com/office/drawing/2014/main" id="{E65C98A5-B9E6-4716-8EAE-BECABB2062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4" name="四角形: 角を丸くする 533">
                    <a:extLst>
                      <a:ext uri="{FF2B5EF4-FFF2-40B4-BE49-F238E27FC236}">
                        <a16:creationId xmlns:a16="http://schemas.microsoft.com/office/drawing/2014/main" id="{C50A2C7D-EC44-425B-A762-0F779A9A626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5" name="四角形: 上の 2 つの角を丸める 534">
                    <a:extLst>
                      <a:ext uri="{FF2B5EF4-FFF2-40B4-BE49-F238E27FC236}">
                        <a16:creationId xmlns:a16="http://schemas.microsoft.com/office/drawing/2014/main" id="{F2E09DFF-A842-4CF3-A4AA-542FB36CAE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6" name="台形 535">
                    <a:extLst>
                      <a:ext uri="{FF2B5EF4-FFF2-40B4-BE49-F238E27FC236}">
                        <a16:creationId xmlns:a16="http://schemas.microsoft.com/office/drawing/2014/main" id="{4FEDF103-13F1-442C-A5D3-38FE5B3D166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7" name="アーチ 536">
                    <a:extLst>
                      <a:ext uri="{FF2B5EF4-FFF2-40B4-BE49-F238E27FC236}">
                        <a16:creationId xmlns:a16="http://schemas.microsoft.com/office/drawing/2014/main" id="{D5610757-E528-4761-B562-531169F4AD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C2EB8E8F-6507-4C87-968F-DB3FDA48C3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9" name="楕円 538">
                    <a:extLst>
                      <a:ext uri="{FF2B5EF4-FFF2-40B4-BE49-F238E27FC236}">
                        <a16:creationId xmlns:a16="http://schemas.microsoft.com/office/drawing/2014/main" id="{3FD8EDA8-C37D-4B30-8A6E-8F8521C975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5F5C9515-8EC9-49C3-91D6-8C2EC6A62A8A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7A63CE60-7439-4A84-A484-965689272840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5" name="楕円 524">
                    <a:extLst>
                      <a:ext uri="{FF2B5EF4-FFF2-40B4-BE49-F238E27FC236}">
                        <a16:creationId xmlns:a16="http://schemas.microsoft.com/office/drawing/2014/main" id="{891442EB-7ECE-4873-A224-125747FAB72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B5D6106F-2A4C-4CFB-B19F-D4E74825123E}"/>
                  </a:ext>
                </a:extLst>
              </p:cNvPr>
              <p:cNvGrpSpPr/>
              <p:nvPr/>
            </p:nvGrpSpPr>
            <p:grpSpPr>
              <a:xfrm rot="12600000">
                <a:off x="13105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1D886A4E-8BF5-49C7-B1FE-6ED17D05BEBD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DAA77CA8-09F3-449E-8097-390F8BFF3E08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B3CCA8F7-D857-4ED3-BAD1-86CB1B03ACFD}"/>
                  </a:ext>
                </a:extLst>
              </p:cNvPr>
              <p:cNvGrpSpPr/>
              <p:nvPr/>
            </p:nvGrpSpPr>
            <p:grpSpPr>
              <a:xfrm>
                <a:off x="6017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838DF30F-83A7-4FFA-8FC7-64BD0C403073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8" name="四角形: 角を丸くする 517">
                  <a:extLst>
                    <a:ext uri="{FF2B5EF4-FFF2-40B4-BE49-F238E27FC236}">
                      <a16:creationId xmlns:a16="http://schemas.microsoft.com/office/drawing/2014/main" id="{0F9FB516-8F3A-4A52-8BE1-053D69C44377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4F264E60-DB03-4DE2-A865-5E9813EA8F73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95" name="四角形: 上の 2 つの角を丸める 494">
                <a:extLst>
                  <a:ext uri="{FF2B5EF4-FFF2-40B4-BE49-F238E27FC236}">
                    <a16:creationId xmlns:a16="http://schemas.microsoft.com/office/drawing/2014/main" id="{4A8FFF50-5AD6-469A-A191-EA1390B4F00F}"/>
                  </a:ext>
                </a:extLst>
              </p:cNvPr>
              <p:cNvSpPr/>
              <p:nvPr/>
            </p:nvSpPr>
            <p:spPr>
              <a:xfrm>
                <a:off x="9300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6D41BD6D-B981-424B-8752-A9622FE20CA1}"/>
                  </a:ext>
                </a:extLst>
              </p:cNvPr>
              <p:cNvGrpSpPr/>
              <p:nvPr/>
            </p:nvGrpSpPr>
            <p:grpSpPr>
              <a:xfrm rot="20700000">
                <a:off x="12499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515" name="台形 329">
                  <a:extLst>
                    <a:ext uri="{FF2B5EF4-FFF2-40B4-BE49-F238E27FC236}">
                      <a16:creationId xmlns:a16="http://schemas.microsoft.com/office/drawing/2014/main" id="{29E13EBC-9219-4526-8482-E5D51846DFB7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6BB27605-6E92-4FA5-BC75-AAABC51B57FF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7" name="台形 975">
                <a:extLst>
                  <a:ext uri="{FF2B5EF4-FFF2-40B4-BE49-F238E27FC236}">
                    <a16:creationId xmlns:a16="http://schemas.microsoft.com/office/drawing/2014/main" id="{67726549-7137-40F0-B341-3E64005C24CB}"/>
                  </a:ext>
                </a:extLst>
              </p:cNvPr>
              <p:cNvSpPr/>
              <p:nvPr/>
            </p:nvSpPr>
            <p:spPr>
              <a:xfrm rot="15300000">
                <a:off x="1647861" y="4981683"/>
                <a:ext cx="394687" cy="696706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4687" h="696706">
                    <a:moveTo>
                      <a:pt x="50381" y="662170"/>
                    </a:moveTo>
                    <a:cubicBezTo>
                      <a:pt x="-39986" y="600564"/>
                      <a:pt x="15736" y="228060"/>
                      <a:pt x="30945" y="0"/>
                    </a:cubicBezTo>
                    <a:lnTo>
                      <a:pt x="349059" y="0"/>
                    </a:lnTo>
                    <a:lnTo>
                      <a:pt x="394687" y="684180"/>
                    </a:lnTo>
                    <a:cubicBezTo>
                      <a:pt x="258230" y="684180"/>
                      <a:pt x="140748" y="723776"/>
                      <a:pt x="50381" y="662170"/>
                    </a:cubicBezTo>
                    <a:close/>
                  </a:path>
                </a:pathLst>
              </a:cu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AD8AB1C4-9E78-4165-90E2-F69AD5F40CA5}"/>
                  </a:ext>
                </a:extLst>
              </p:cNvPr>
              <p:cNvGrpSpPr/>
              <p:nvPr/>
            </p:nvGrpSpPr>
            <p:grpSpPr>
              <a:xfrm rot="20700000">
                <a:off x="15138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513" name="台形 512">
                  <a:extLst>
                    <a:ext uri="{FF2B5EF4-FFF2-40B4-BE49-F238E27FC236}">
                      <a16:creationId xmlns:a16="http://schemas.microsoft.com/office/drawing/2014/main" id="{9B5A6FFA-BD21-4405-9D9F-2DEF7378FC34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四角形: 上の 2 つの角を丸める 513">
                  <a:extLst>
                    <a:ext uri="{FF2B5EF4-FFF2-40B4-BE49-F238E27FC236}">
                      <a16:creationId xmlns:a16="http://schemas.microsoft.com/office/drawing/2014/main" id="{9AB3DEDC-7DDA-49FC-9E4B-3AD42BDEC1A7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DC137285-CB36-4CCE-9BBA-EA3EAEDE7019}"/>
                  </a:ext>
                </a:extLst>
              </p:cNvPr>
              <p:cNvSpPr/>
              <p:nvPr/>
            </p:nvSpPr>
            <p:spPr>
              <a:xfrm rot="17100000">
                <a:off x="10563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FC01ECA9-E673-4677-9539-1F62E32EC875}"/>
                  </a:ext>
                </a:extLst>
              </p:cNvPr>
              <p:cNvGrpSpPr/>
              <p:nvPr/>
            </p:nvGrpSpPr>
            <p:grpSpPr>
              <a:xfrm rot="20700000">
                <a:off x="744569" y="3122167"/>
                <a:ext cx="1286386" cy="1247287"/>
                <a:chOff x="380071" y="1415664"/>
                <a:chExt cx="1286386" cy="1247287"/>
              </a:xfrm>
            </p:grpSpPr>
            <p:sp>
              <p:nvSpPr>
                <p:cNvPr id="503" name="楕円 1">
                  <a:extLst>
                    <a:ext uri="{FF2B5EF4-FFF2-40B4-BE49-F238E27FC236}">
                      <a16:creationId xmlns:a16="http://schemas.microsoft.com/office/drawing/2014/main" id="{550483B7-5277-42AD-89DA-BDD1CFA7B05A}"/>
                    </a:ext>
                  </a:extLst>
                </p:cNvPr>
                <p:cNvSpPr/>
                <p:nvPr/>
              </p:nvSpPr>
              <p:spPr>
                <a:xfrm>
                  <a:off x="394234" y="2072977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四角形: 角を丸くする 503">
                  <a:extLst>
                    <a:ext uri="{FF2B5EF4-FFF2-40B4-BE49-F238E27FC236}">
                      <a16:creationId xmlns:a16="http://schemas.microsoft.com/office/drawing/2014/main" id="{8401C07F-8371-4CE3-8792-7CD9D7BD0AAB}"/>
                    </a:ext>
                  </a:extLst>
                </p:cNvPr>
                <p:cNvSpPr/>
                <p:nvPr/>
              </p:nvSpPr>
              <p:spPr>
                <a:xfrm>
                  <a:off x="471881" y="1458397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楕円 504">
                  <a:extLst>
                    <a:ext uri="{FF2B5EF4-FFF2-40B4-BE49-F238E27FC236}">
                      <a16:creationId xmlns:a16="http://schemas.microsoft.com/office/drawing/2014/main" id="{89BB4972-82D1-43C3-AFED-718A814290BC}"/>
                    </a:ext>
                  </a:extLst>
                </p:cNvPr>
                <p:cNvSpPr/>
                <p:nvPr/>
              </p:nvSpPr>
              <p:spPr>
                <a:xfrm>
                  <a:off x="532432" y="1939464"/>
                  <a:ext cx="114972" cy="2032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正方形/長方形 11">
                  <a:extLst>
                    <a:ext uri="{FF2B5EF4-FFF2-40B4-BE49-F238E27FC236}">
                      <a16:creationId xmlns:a16="http://schemas.microsoft.com/office/drawing/2014/main" id="{208A4FC7-51DC-44BB-9F9D-8B1AFE14DA2F}"/>
                    </a:ext>
                  </a:extLst>
                </p:cNvPr>
                <p:cNvSpPr/>
                <p:nvPr/>
              </p:nvSpPr>
              <p:spPr>
                <a:xfrm>
                  <a:off x="963146" y="1768588"/>
                  <a:ext cx="114972" cy="359039"/>
                </a:xfrm>
                <a:custGeom>
                  <a:avLst/>
                  <a:gdLst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114972 w 114972"/>
                    <a:gd name="connsiteY2" fmla="*/ 361420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61420"/>
                    <a:gd name="connsiteX1" fmla="*/ 114972 w 114972"/>
                    <a:gd name="connsiteY1" fmla="*/ 0 h 361420"/>
                    <a:gd name="connsiteX2" fmla="*/ 84015 w 114972"/>
                    <a:gd name="connsiteY2" fmla="*/ 359039 h 361420"/>
                    <a:gd name="connsiteX3" fmla="*/ 0 w 114972"/>
                    <a:gd name="connsiteY3" fmla="*/ 361420 h 361420"/>
                    <a:gd name="connsiteX4" fmla="*/ 0 w 114972"/>
                    <a:gd name="connsiteY4" fmla="*/ 0 h 361420"/>
                    <a:gd name="connsiteX0" fmla="*/ 0 w 114972"/>
                    <a:gd name="connsiteY0" fmla="*/ 0 h 359039"/>
                    <a:gd name="connsiteX1" fmla="*/ 114972 w 114972"/>
                    <a:gd name="connsiteY1" fmla="*/ 0 h 359039"/>
                    <a:gd name="connsiteX2" fmla="*/ 84015 w 114972"/>
                    <a:gd name="connsiteY2" fmla="*/ 359039 h 359039"/>
                    <a:gd name="connsiteX3" fmla="*/ 0 w 114972"/>
                    <a:gd name="connsiteY3" fmla="*/ 356658 h 359039"/>
                    <a:gd name="connsiteX4" fmla="*/ 0 w 114972"/>
                    <a:gd name="connsiteY4" fmla="*/ 0 h 3590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72" h="359039">
                      <a:moveTo>
                        <a:pt x="0" y="0"/>
                      </a:moveTo>
                      <a:lnTo>
                        <a:pt x="114972" y="0"/>
                      </a:lnTo>
                      <a:lnTo>
                        <a:pt x="84015" y="359039"/>
                      </a:lnTo>
                      <a:lnTo>
                        <a:pt x="0" y="35665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楕円 14">
                  <a:extLst>
                    <a:ext uri="{FF2B5EF4-FFF2-40B4-BE49-F238E27FC236}">
                      <a16:creationId xmlns:a16="http://schemas.microsoft.com/office/drawing/2014/main" id="{EFCD9C81-2831-42B3-AC89-C5158C40204F}"/>
                    </a:ext>
                  </a:extLst>
                </p:cNvPr>
                <p:cNvSpPr/>
                <p:nvPr/>
              </p:nvSpPr>
              <p:spPr>
                <a:xfrm rot="20700000">
                  <a:off x="601453" y="2331248"/>
                  <a:ext cx="155112" cy="83217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7E495BDF-8CA3-44C3-AB54-ED4FF0918EE6}"/>
                    </a:ext>
                  </a:extLst>
                </p:cNvPr>
                <p:cNvSpPr/>
                <p:nvPr/>
              </p:nvSpPr>
              <p:spPr>
                <a:xfrm rot="20700000">
                  <a:off x="630906" y="2334149"/>
                  <a:ext cx="126041" cy="76438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99C72BBD-61DD-4DF1-A79E-1AA128544A28}"/>
                    </a:ext>
                  </a:extLst>
                </p:cNvPr>
                <p:cNvSpPr/>
                <p:nvPr/>
              </p:nvSpPr>
              <p:spPr>
                <a:xfrm rot="4500000">
                  <a:off x="605823" y="1742291"/>
                  <a:ext cx="64291" cy="229300"/>
                </a:xfrm>
                <a:prstGeom prst="moon">
                  <a:avLst>
                    <a:gd name="adj" fmla="val 45502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A523C75D-1A6B-487B-8A84-57A0BCA6AACE}"/>
                    </a:ext>
                  </a:extLst>
                </p:cNvPr>
                <p:cNvSpPr/>
                <p:nvPr/>
              </p:nvSpPr>
              <p:spPr>
                <a:xfrm rot="6300000">
                  <a:off x="493832" y="1301903"/>
                  <a:ext cx="1058863" cy="1286386"/>
                </a:xfrm>
                <a:custGeom>
                  <a:avLst/>
                  <a:gdLst>
                    <a:gd name="connsiteX0" fmla="*/ 28683 w 1058863"/>
                    <a:gd name="connsiteY0" fmla="*/ 782818 h 1286386"/>
                    <a:gd name="connsiteX1" fmla="*/ 19470 w 1058863"/>
                    <a:gd name="connsiteY1" fmla="*/ 748435 h 1286386"/>
                    <a:gd name="connsiteX2" fmla="*/ 420603 w 1058863"/>
                    <a:gd name="connsiteY2" fmla="*/ 53653 h 1286386"/>
                    <a:gd name="connsiteX3" fmla="*/ 548174 w 1058863"/>
                    <a:gd name="connsiteY3" fmla="*/ 19471 h 1286386"/>
                    <a:gd name="connsiteX4" fmla="*/ 879618 w 1058863"/>
                    <a:gd name="connsiteY4" fmla="*/ 30962 h 1286386"/>
                    <a:gd name="connsiteX5" fmla="*/ 971043 w 1058863"/>
                    <a:gd name="connsiteY5" fmla="*/ 72675 h 1286386"/>
                    <a:gd name="connsiteX6" fmla="*/ 1027712 w 1058863"/>
                    <a:gd name="connsiteY6" fmla="*/ 162506 h 1286386"/>
                    <a:gd name="connsiteX7" fmla="*/ 1058863 w 1058863"/>
                    <a:gd name="connsiteY7" fmla="*/ 244702 h 1286386"/>
                    <a:gd name="connsiteX8" fmla="*/ 1021954 w 1058863"/>
                    <a:gd name="connsiteY8" fmla="*/ 295635 h 1286386"/>
                    <a:gd name="connsiteX9" fmla="*/ 966845 w 1058863"/>
                    <a:gd name="connsiteY9" fmla="*/ 355097 h 1286386"/>
                    <a:gd name="connsiteX10" fmla="*/ 838769 w 1058863"/>
                    <a:gd name="connsiteY10" fmla="*/ 457665 h 1286386"/>
                    <a:gd name="connsiteX11" fmla="*/ 748960 w 1058863"/>
                    <a:gd name="connsiteY11" fmla="*/ 481729 h 1286386"/>
                    <a:gd name="connsiteX12" fmla="*/ 331999 w 1058863"/>
                    <a:gd name="connsiteY12" fmla="*/ 965405 h 1286386"/>
                    <a:gd name="connsiteX13" fmla="*/ 330053 w 1058863"/>
                    <a:gd name="connsiteY13" fmla="*/ 1037709 h 1286386"/>
                    <a:gd name="connsiteX14" fmla="*/ 347069 w 1058863"/>
                    <a:gd name="connsiteY14" fmla="*/ 1086414 h 1286386"/>
                    <a:gd name="connsiteX15" fmla="*/ 487303 w 1058863"/>
                    <a:gd name="connsiteY15" fmla="*/ 1268406 h 1286386"/>
                    <a:gd name="connsiteX16" fmla="*/ 271451 w 1058863"/>
                    <a:gd name="connsiteY16" fmla="*/ 1137623 h 1286386"/>
                    <a:gd name="connsiteX17" fmla="*/ 264791 w 1058863"/>
                    <a:gd name="connsiteY17" fmla="*/ 1124064 h 1286386"/>
                    <a:gd name="connsiteX18" fmla="*/ 271896 w 1058863"/>
                    <a:gd name="connsiteY18" fmla="*/ 1154837 h 1286386"/>
                    <a:gd name="connsiteX19" fmla="*/ 341655 w 1058863"/>
                    <a:gd name="connsiteY19" fmla="*/ 1286386 h 1286386"/>
                    <a:gd name="connsiteX20" fmla="*/ 167006 w 1058863"/>
                    <a:gd name="connsiteY20" fmla="*/ 1104193 h 1286386"/>
                    <a:gd name="connsiteX21" fmla="*/ 155962 w 1058863"/>
                    <a:gd name="connsiteY21" fmla="*/ 1048197 h 1286386"/>
                    <a:gd name="connsiteX22" fmla="*/ 153551 w 1058863"/>
                    <a:gd name="connsiteY22" fmla="*/ 1010558 h 1286386"/>
                    <a:gd name="connsiteX23" fmla="*/ 128895 w 1058863"/>
                    <a:gd name="connsiteY23" fmla="*/ 984570 h 1286386"/>
                    <a:gd name="connsiteX24" fmla="*/ 28683 w 1058863"/>
                    <a:gd name="connsiteY24" fmla="*/ 782818 h 128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58863" h="1286386">
                      <a:moveTo>
                        <a:pt x="28683" y="782818"/>
                      </a:moveTo>
                      <a:lnTo>
                        <a:pt x="19470" y="748435"/>
                      </a:lnTo>
                      <a:cubicBezTo>
                        <a:pt x="-61619" y="445807"/>
                        <a:pt x="117974" y="134742"/>
                        <a:pt x="420603" y="53653"/>
                      </a:cubicBezTo>
                      <a:lnTo>
                        <a:pt x="548174" y="19471"/>
                      </a:lnTo>
                      <a:cubicBezTo>
                        <a:pt x="661660" y="-10938"/>
                        <a:pt x="776332" y="-4688"/>
                        <a:pt x="879618" y="30962"/>
                      </a:cubicBezTo>
                      <a:lnTo>
                        <a:pt x="971043" y="72675"/>
                      </a:lnTo>
                      <a:lnTo>
                        <a:pt x="1027712" y="162506"/>
                      </a:lnTo>
                      <a:lnTo>
                        <a:pt x="1058863" y="244702"/>
                      </a:lnTo>
                      <a:lnTo>
                        <a:pt x="1021954" y="295635"/>
                      </a:lnTo>
                      <a:cubicBezTo>
                        <a:pt x="1005403" y="315691"/>
                        <a:pt x="986991" y="335549"/>
                        <a:pt x="966845" y="355097"/>
                      </a:cubicBezTo>
                      <a:lnTo>
                        <a:pt x="838769" y="457665"/>
                      </a:lnTo>
                      <a:lnTo>
                        <a:pt x="748960" y="481729"/>
                      </a:lnTo>
                      <a:cubicBezTo>
                        <a:pt x="517261" y="543813"/>
                        <a:pt x="357682" y="740704"/>
                        <a:pt x="331999" y="965405"/>
                      </a:cubicBezTo>
                      <a:lnTo>
                        <a:pt x="330053" y="1037709"/>
                      </a:lnTo>
                      <a:lnTo>
                        <a:pt x="347069" y="1086414"/>
                      </a:lnTo>
                      <a:cubicBezTo>
                        <a:pt x="381023" y="1164175"/>
                        <a:pt x="430413" y="1228970"/>
                        <a:pt x="487303" y="1268406"/>
                      </a:cubicBezTo>
                      <a:cubicBezTo>
                        <a:pt x="411467" y="1288726"/>
                        <a:pt x="326956" y="1233595"/>
                        <a:pt x="271451" y="1137623"/>
                      </a:cubicBezTo>
                      <a:lnTo>
                        <a:pt x="264791" y="1124064"/>
                      </a:lnTo>
                      <a:lnTo>
                        <a:pt x="271896" y="1154837"/>
                      </a:lnTo>
                      <a:cubicBezTo>
                        <a:pt x="288132" y="1205940"/>
                        <a:pt x="311825" y="1251175"/>
                        <a:pt x="341655" y="1286386"/>
                      </a:cubicBezTo>
                      <a:cubicBezTo>
                        <a:pt x="263143" y="1286386"/>
                        <a:pt x="195781" y="1211260"/>
                        <a:pt x="167006" y="1104193"/>
                      </a:cubicBezTo>
                      <a:cubicBezTo>
                        <a:pt x="162211" y="1086348"/>
                        <a:pt x="158487" y="1067616"/>
                        <a:pt x="155962" y="1048197"/>
                      </a:cubicBezTo>
                      <a:lnTo>
                        <a:pt x="153551" y="1010558"/>
                      </a:lnTo>
                      <a:lnTo>
                        <a:pt x="128895" y="984570"/>
                      </a:lnTo>
                      <a:cubicBezTo>
                        <a:pt x="83601" y="926443"/>
                        <a:pt x="48955" y="858475"/>
                        <a:pt x="28683" y="7828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68AAD6C4-8E70-46FC-9498-83F288B4FF66}"/>
                    </a:ext>
                  </a:extLst>
                </p:cNvPr>
                <p:cNvSpPr/>
                <p:nvPr/>
              </p:nvSpPr>
              <p:spPr>
                <a:xfrm>
                  <a:off x="1033257" y="195863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228E5364-4167-4C79-9292-CED7308AC99A}"/>
                    </a:ext>
                  </a:extLst>
                </p:cNvPr>
                <p:cNvSpPr/>
                <p:nvPr/>
              </p:nvSpPr>
              <p:spPr>
                <a:xfrm>
                  <a:off x="1033257" y="199243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EE2F2316-07D1-42CF-9A20-85F64540CB63}"/>
                  </a:ext>
                </a:extLst>
              </p:cNvPr>
              <p:cNvSpPr/>
              <p:nvPr/>
            </p:nvSpPr>
            <p:spPr>
              <a:xfrm>
                <a:off x="20328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四角形: 上の 2 つの角を丸める 36">
                <a:extLst>
                  <a:ext uri="{FF2B5EF4-FFF2-40B4-BE49-F238E27FC236}">
                    <a16:creationId xmlns:a16="http://schemas.microsoft.com/office/drawing/2014/main" id="{59889B8B-F64C-4DF8-BC47-68BBF66ACFD3}"/>
                  </a:ext>
                </a:extLst>
              </p:cNvPr>
              <p:cNvSpPr/>
              <p:nvPr/>
            </p:nvSpPr>
            <p:spPr>
              <a:xfrm rot="2700000">
                <a:off x="1520534" y="447621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91EBF18D-C254-4156-8209-ADBB3D3362DA}"/>
                </a:ext>
              </a:extLst>
            </p:cNvPr>
            <p:cNvGrpSpPr/>
            <p:nvPr/>
          </p:nvGrpSpPr>
          <p:grpSpPr>
            <a:xfrm>
              <a:off x="2938420" y="3901186"/>
              <a:ext cx="2277029" cy="2437708"/>
              <a:chOff x="3460494" y="3173714"/>
              <a:chExt cx="3445981" cy="3689148"/>
            </a:xfrm>
          </p:grpSpPr>
          <p:sp>
            <p:nvSpPr>
              <p:cNvPr id="432" name="四角形: 上の 2 つの角を丸める 36">
                <a:extLst>
                  <a:ext uri="{FF2B5EF4-FFF2-40B4-BE49-F238E27FC236}">
                    <a16:creationId xmlns:a16="http://schemas.microsoft.com/office/drawing/2014/main" id="{AFCEF7BA-51B9-4D09-93C0-37A8354A6889}"/>
                  </a:ext>
                </a:extLst>
              </p:cNvPr>
              <p:cNvSpPr/>
              <p:nvPr/>
            </p:nvSpPr>
            <p:spPr>
              <a:xfrm rot="3540176">
                <a:off x="4811786" y="4359128"/>
                <a:ext cx="305243" cy="691747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  <a:gd name="connsiteX0" fmla="*/ 313660 w 313660"/>
                  <a:gd name="connsiteY0" fmla="*/ 0 h 710269"/>
                  <a:gd name="connsiteX1" fmla="*/ 313659 w 313660"/>
                  <a:gd name="connsiteY1" fmla="*/ 368458 h 710269"/>
                  <a:gd name="connsiteX2" fmla="*/ 313659 w 313660"/>
                  <a:gd name="connsiteY2" fmla="*/ 368458 h 710269"/>
                  <a:gd name="connsiteX3" fmla="*/ 197002 w 313660"/>
                  <a:gd name="connsiteY3" fmla="*/ 710269 h 710269"/>
                  <a:gd name="connsiteX4" fmla="*/ 0 w 313660"/>
                  <a:gd name="connsiteY4" fmla="*/ 627761 h 710269"/>
                  <a:gd name="connsiteX5" fmla="*/ 102473 w 313660"/>
                  <a:gd name="connsiteY5" fmla="*/ 364399 h 710269"/>
                  <a:gd name="connsiteX6" fmla="*/ 77452 w 313660"/>
                  <a:gd name="connsiteY6" fmla="*/ 0 h 710269"/>
                  <a:gd name="connsiteX0" fmla="*/ 313660 w 313660"/>
                  <a:gd name="connsiteY0" fmla="*/ 0 h 711952"/>
                  <a:gd name="connsiteX1" fmla="*/ 313659 w 313660"/>
                  <a:gd name="connsiteY1" fmla="*/ 368458 h 711952"/>
                  <a:gd name="connsiteX2" fmla="*/ 313659 w 313660"/>
                  <a:gd name="connsiteY2" fmla="*/ 368458 h 711952"/>
                  <a:gd name="connsiteX3" fmla="*/ 131333 w 313660"/>
                  <a:gd name="connsiteY3" fmla="*/ 711952 h 711952"/>
                  <a:gd name="connsiteX4" fmla="*/ 0 w 313660"/>
                  <a:gd name="connsiteY4" fmla="*/ 627761 h 711952"/>
                  <a:gd name="connsiteX5" fmla="*/ 102473 w 313660"/>
                  <a:gd name="connsiteY5" fmla="*/ 364399 h 711952"/>
                  <a:gd name="connsiteX6" fmla="*/ 77452 w 313660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94056 w 305243"/>
                  <a:gd name="connsiteY5" fmla="*/ 364399 h 711952"/>
                  <a:gd name="connsiteX6" fmla="*/ 69035 w 305243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126048 w 305243"/>
                  <a:gd name="connsiteY5" fmla="*/ 352612 h 711952"/>
                  <a:gd name="connsiteX6" fmla="*/ 69035 w 305243"/>
                  <a:gd name="connsiteY6" fmla="*/ 0 h 711952"/>
                  <a:gd name="connsiteX0" fmla="*/ 305243 w 305243"/>
                  <a:gd name="connsiteY0" fmla="*/ 0 h 691747"/>
                  <a:gd name="connsiteX1" fmla="*/ 305242 w 305243"/>
                  <a:gd name="connsiteY1" fmla="*/ 368458 h 691747"/>
                  <a:gd name="connsiteX2" fmla="*/ 305242 w 305243"/>
                  <a:gd name="connsiteY2" fmla="*/ 368458 h 691747"/>
                  <a:gd name="connsiteX3" fmla="*/ 129651 w 305243"/>
                  <a:gd name="connsiteY3" fmla="*/ 691747 h 691747"/>
                  <a:gd name="connsiteX4" fmla="*/ 0 w 305243"/>
                  <a:gd name="connsiteY4" fmla="*/ 612607 h 691747"/>
                  <a:gd name="connsiteX5" fmla="*/ 126048 w 305243"/>
                  <a:gd name="connsiteY5" fmla="*/ 352612 h 691747"/>
                  <a:gd name="connsiteX6" fmla="*/ 69035 w 305243"/>
                  <a:gd name="connsiteY6" fmla="*/ 0 h 69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5243" h="691747">
                    <a:moveTo>
                      <a:pt x="305243" y="0"/>
                    </a:moveTo>
                    <a:cubicBezTo>
                      <a:pt x="305243" y="122819"/>
                      <a:pt x="305242" y="245639"/>
                      <a:pt x="305242" y="368458"/>
                    </a:cubicBezTo>
                    <a:lnTo>
                      <a:pt x="305242" y="368458"/>
                    </a:lnTo>
                    <a:lnTo>
                      <a:pt x="129651" y="691747"/>
                    </a:lnTo>
                    <a:lnTo>
                      <a:pt x="0" y="612607"/>
                    </a:lnTo>
                    <a:lnTo>
                      <a:pt x="126048" y="352612"/>
                    </a:lnTo>
                    <a:cubicBezTo>
                      <a:pt x="133906" y="242934"/>
                      <a:pt x="63944" y="59330"/>
                      <a:pt x="69035" y="0"/>
                    </a:cubicBezTo>
                  </a:path>
                </a:pathLst>
              </a:custGeom>
              <a:solidFill>
                <a:srgbClr val="FFC000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862F032F-E747-4084-ABCB-BA77B53003CB}"/>
                  </a:ext>
                </a:extLst>
              </p:cNvPr>
              <p:cNvGrpSpPr/>
              <p:nvPr/>
            </p:nvGrpSpPr>
            <p:grpSpPr>
              <a:xfrm>
                <a:off x="36535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486" name="星: 32 pt 485">
                  <a:extLst>
                    <a:ext uri="{FF2B5EF4-FFF2-40B4-BE49-F238E27FC236}">
                      <a16:creationId xmlns:a16="http://schemas.microsoft.com/office/drawing/2014/main" id="{8DF43E89-0CA9-496C-9E11-5782C26EC55A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87" name="星: 32 pt 486">
                  <a:extLst>
                    <a:ext uri="{FF2B5EF4-FFF2-40B4-BE49-F238E27FC236}">
                      <a16:creationId xmlns:a16="http://schemas.microsoft.com/office/drawing/2014/main" id="{598B6D2A-6D4C-42D7-9CC3-2F19CC2462FB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47C14D77-A073-470C-8DDD-F751ADAE2FF0}"/>
                  </a:ext>
                </a:extLst>
              </p:cNvPr>
              <p:cNvGrpSpPr/>
              <p:nvPr/>
            </p:nvGrpSpPr>
            <p:grpSpPr>
              <a:xfrm rot="900000">
                <a:off x="5063902" y="5122094"/>
                <a:ext cx="456516" cy="1056824"/>
                <a:chOff x="1367356" y="1701703"/>
                <a:chExt cx="456516" cy="1056824"/>
              </a:xfrm>
            </p:grpSpPr>
            <p:sp>
              <p:nvSpPr>
                <p:cNvPr id="483" name="台形 482">
                  <a:extLst>
                    <a:ext uri="{FF2B5EF4-FFF2-40B4-BE49-F238E27FC236}">
                      <a16:creationId xmlns:a16="http://schemas.microsoft.com/office/drawing/2014/main" id="{E22F0D2E-56D4-4E1E-B404-35F2EC77DE4C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71423FF0-692D-4D27-A4A2-3FEF5A928EF9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台形 484">
                  <a:extLst>
                    <a:ext uri="{FF2B5EF4-FFF2-40B4-BE49-F238E27FC236}">
                      <a16:creationId xmlns:a16="http://schemas.microsoft.com/office/drawing/2014/main" id="{256F0AEB-4C88-411D-89FA-44DF79DD360A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3"/>
                  <a:ext cx="409370" cy="900447"/>
                </a:xfrm>
                <a:prstGeom prst="trapezoid">
                  <a:avLst>
                    <a:gd name="adj" fmla="val 22663"/>
                  </a:avLst>
                </a:prstGeom>
                <a:solidFill>
                  <a:srgbClr val="4472C4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10015BB6-F364-41EF-8E0B-6AAE23CCA51B}"/>
                  </a:ext>
                </a:extLst>
              </p:cNvPr>
              <p:cNvGrpSpPr/>
              <p:nvPr/>
            </p:nvGrpSpPr>
            <p:grpSpPr>
              <a:xfrm>
                <a:off x="3460494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E31A2234-A893-4948-8466-54F6B283D751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69" name="星: 32 pt 468">
                    <a:extLst>
                      <a:ext uri="{FF2B5EF4-FFF2-40B4-BE49-F238E27FC236}">
                        <a16:creationId xmlns:a16="http://schemas.microsoft.com/office/drawing/2014/main" id="{AEFD78F8-32C4-4C03-AFDD-5B2AFE0587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0" name="星: 32 pt 469">
                    <a:extLst>
                      <a:ext uri="{FF2B5EF4-FFF2-40B4-BE49-F238E27FC236}">
                        <a16:creationId xmlns:a16="http://schemas.microsoft.com/office/drawing/2014/main" id="{A6E22D40-D284-4750-B5E4-0CAD5F34CF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1" name="円: 塗りつぶしなし 470">
                    <a:extLst>
                      <a:ext uri="{FF2B5EF4-FFF2-40B4-BE49-F238E27FC236}">
                        <a16:creationId xmlns:a16="http://schemas.microsoft.com/office/drawing/2014/main" id="{BF1BBC08-765C-4264-B5AA-7504DA044A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2" name="円: 塗りつぶしなし 471">
                    <a:extLst>
                      <a:ext uri="{FF2B5EF4-FFF2-40B4-BE49-F238E27FC236}">
                        <a16:creationId xmlns:a16="http://schemas.microsoft.com/office/drawing/2014/main" id="{6D7ED145-5A58-470B-8607-71CC6DE9E9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3" name="アーチ 472">
                    <a:extLst>
                      <a:ext uri="{FF2B5EF4-FFF2-40B4-BE49-F238E27FC236}">
                        <a16:creationId xmlns:a16="http://schemas.microsoft.com/office/drawing/2014/main" id="{4AC7F15C-C1BF-4269-97C0-9F7FC2ED74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8EAA0260-841A-4E50-9B5F-9CFBF275C59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5" name="円: 塗りつぶしなし 474">
                    <a:extLst>
                      <a:ext uri="{FF2B5EF4-FFF2-40B4-BE49-F238E27FC236}">
                        <a16:creationId xmlns:a16="http://schemas.microsoft.com/office/drawing/2014/main" id="{9C5736B0-382A-4639-8AAA-7AF4978EA6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6" name="円: 塗りつぶしなし 475">
                    <a:extLst>
                      <a:ext uri="{FF2B5EF4-FFF2-40B4-BE49-F238E27FC236}">
                        <a16:creationId xmlns:a16="http://schemas.microsoft.com/office/drawing/2014/main" id="{22C6E855-280C-49BA-A1D0-A2A9F272B0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7" name="四角形: 角を丸くする 476">
                    <a:extLst>
                      <a:ext uri="{FF2B5EF4-FFF2-40B4-BE49-F238E27FC236}">
                        <a16:creationId xmlns:a16="http://schemas.microsoft.com/office/drawing/2014/main" id="{635FE639-168A-4C2E-A828-8D5F4A7BA2B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8" name="四角形: 上の 2 つの角を丸める 477">
                    <a:extLst>
                      <a:ext uri="{FF2B5EF4-FFF2-40B4-BE49-F238E27FC236}">
                        <a16:creationId xmlns:a16="http://schemas.microsoft.com/office/drawing/2014/main" id="{E4FE93A7-5465-4707-966A-C2A4A3FD06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79" name="台形 478">
                    <a:extLst>
                      <a:ext uri="{FF2B5EF4-FFF2-40B4-BE49-F238E27FC236}">
                        <a16:creationId xmlns:a16="http://schemas.microsoft.com/office/drawing/2014/main" id="{65F73F68-0CCB-4F0E-B311-C79E31C30A7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80" name="アーチ 479">
                    <a:extLst>
                      <a:ext uri="{FF2B5EF4-FFF2-40B4-BE49-F238E27FC236}">
                        <a16:creationId xmlns:a16="http://schemas.microsoft.com/office/drawing/2014/main" id="{00143E95-5761-479D-8E5B-1EBF513A8B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81" name="四角形: 角を丸くする 480">
                    <a:extLst>
                      <a:ext uri="{FF2B5EF4-FFF2-40B4-BE49-F238E27FC236}">
                        <a16:creationId xmlns:a16="http://schemas.microsoft.com/office/drawing/2014/main" id="{19FDB29F-9615-491A-8B41-8C9F16F5A3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82" name="楕円 481">
                    <a:extLst>
                      <a:ext uri="{FF2B5EF4-FFF2-40B4-BE49-F238E27FC236}">
                        <a16:creationId xmlns:a16="http://schemas.microsoft.com/office/drawing/2014/main" id="{3A40A04D-AA17-43AD-B0D5-4EF65234CB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7738E1D7-CADD-4BDD-83B9-01A079FB906B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C3F867F0-7597-40AC-8631-9C2C139AA5C8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00B05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68" name="楕円 467">
                    <a:extLst>
                      <a:ext uri="{FF2B5EF4-FFF2-40B4-BE49-F238E27FC236}">
                        <a16:creationId xmlns:a16="http://schemas.microsoft.com/office/drawing/2014/main" id="{B6FCB394-E875-452F-BA1D-DC8162ED2832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E7D912C5-85AD-49F3-8D80-EBC6C4ACC0B7}"/>
                  </a:ext>
                </a:extLst>
              </p:cNvPr>
              <p:cNvGrpSpPr/>
              <p:nvPr/>
            </p:nvGrpSpPr>
            <p:grpSpPr>
              <a:xfrm rot="12600000">
                <a:off x="48919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463" name="四角形: 上の 2 つの角を丸める 462">
                  <a:extLst>
                    <a:ext uri="{FF2B5EF4-FFF2-40B4-BE49-F238E27FC236}">
                      <a16:creationId xmlns:a16="http://schemas.microsoft.com/office/drawing/2014/main" id="{84A8CD8C-7DF5-49FD-BC8A-2F0189E3D656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4" name="四角形: 上の 2 つの角を丸める 463">
                  <a:extLst>
                    <a:ext uri="{FF2B5EF4-FFF2-40B4-BE49-F238E27FC236}">
                      <a16:creationId xmlns:a16="http://schemas.microsoft.com/office/drawing/2014/main" id="{111054C1-0E9E-4E0F-A544-7131087097D5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44DF01C9-E571-43A7-9453-A96BF3477AD3}"/>
                  </a:ext>
                </a:extLst>
              </p:cNvPr>
              <p:cNvGrpSpPr/>
              <p:nvPr/>
            </p:nvGrpSpPr>
            <p:grpSpPr>
              <a:xfrm>
                <a:off x="41831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5690E7D6-025A-430B-A4E8-DD188D1A25D1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1" name="四角形: 角を丸くする 460">
                  <a:extLst>
                    <a:ext uri="{FF2B5EF4-FFF2-40B4-BE49-F238E27FC236}">
                      <a16:creationId xmlns:a16="http://schemas.microsoft.com/office/drawing/2014/main" id="{6D53C3AC-E726-43B8-A788-82EDB1935A26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62" name="四角形: 角を丸くする 461">
                  <a:extLst>
                    <a:ext uri="{FF2B5EF4-FFF2-40B4-BE49-F238E27FC236}">
                      <a16:creationId xmlns:a16="http://schemas.microsoft.com/office/drawing/2014/main" id="{460EC640-5359-44D7-AE6A-3357B988B056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38" name="四角形: 上の 2 つの角を丸める 437">
                <a:extLst>
                  <a:ext uri="{FF2B5EF4-FFF2-40B4-BE49-F238E27FC236}">
                    <a16:creationId xmlns:a16="http://schemas.microsoft.com/office/drawing/2014/main" id="{21E0E336-2A3E-4701-894F-C17AE511C30D}"/>
                  </a:ext>
                </a:extLst>
              </p:cNvPr>
              <p:cNvSpPr/>
              <p:nvPr/>
            </p:nvSpPr>
            <p:spPr>
              <a:xfrm>
                <a:off x="45114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9F34E6AD-3F03-43A3-B23E-F0EC621D6BFB}"/>
                  </a:ext>
                </a:extLst>
              </p:cNvPr>
              <p:cNvGrpSpPr/>
              <p:nvPr/>
            </p:nvGrpSpPr>
            <p:grpSpPr>
              <a:xfrm rot="20700000">
                <a:off x="48313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458" name="台形 329">
                  <a:extLst>
                    <a:ext uri="{FF2B5EF4-FFF2-40B4-BE49-F238E27FC236}">
                      <a16:creationId xmlns:a16="http://schemas.microsoft.com/office/drawing/2014/main" id="{36783207-1B1E-48C7-A09A-239511F4EEA6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014A4771-125B-49ED-8C76-EF2485863E3F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0" name="台形 975">
                <a:extLst>
                  <a:ext uri="{FF2B5EF4-FFF2-40B4-BE49-F238E27FC236}">
                    <a16:creationId xmlns:a16="http://schemas.microsoft.com/office/drawing/2014/main" id="{9EA7F6E7-3596-488C-90A0-E65928454D18}"/>
                  </a:ext>
                </a:extLst>
              </p:cNvPr>
              <p:cNvSpPr/>
              <p:nvPr/>
            </p:nvSpPr>
            <p:spPr>
              <a:xfrm rot="15300000">
                <a:off x="5076255" y="4970281"/>
                <a:ext cx="516605" cy="895056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  <a:gd name="connsiteX0" fmla="*/ 50381 w 394687"/>
                  <a:gd name="connsiteY0" fmla="*/ 776302 h 810838"/>
                  <a:gd name="connsiteX1" fmla="*/ 30945 w 394687"/>
                  <a:gd name="connsiteY1" fmla="*/ 114132 h 810838"/>
                  <a:gd name="connsiteX2" fmla="*/ 340197 w 394687"/>
                  <a:gd name="connsiteY2" fmla="*/ 0 h 810838"/>
                  <a:gd name="connsiteX3" fmla="*/ 394687 w 394687"/>
                  <a:gd name="connsiteY3" fmla="*/ 798312 h 810838"/>
                  <a:gd name="connsiteX4" fmla="*/ 50381 w 394687"/>
                  <a:gd name="connsiteY4" fmla="*/ 776302 h 810838"/>
                  <a:gd name="connsiteX0" fmla="*/ 50381 w 394687"/>
                  <a:gd name="connsiteY0" fmla="*/ 790814 h 825350"/>
                  <a:gd name="connsiteX1" fmla="*/ 30945 w 394687"/>
                  <a:gd name="connsiteY1" fmla="*/ 128644 h 825350"/>
                  <a:gd name="connsiteX2" fmla="*/ 347373 w 394687"/>
                  <a:gd name="connsiteY2" fmla="*/ 0 h 825350"/>
                  <a:gd name="connsiteX3" fmla="*/ 394687 w 394687"/>
                  <a:gd name="connsiteY3" fmla="*/ 812824 h 825350"/>
                  <a:gd name="connsiteX4" fmla="*/ 50381 w 394687"/>
                  <a:gd name="connsiteY4" fmla="*/ 790814 h 825350"/>
                  <a:gd name="connsiteX0" fmla="*/ 109362 w 453668"/>
                  <a:gd name="connsiteY0" fmla="*/ 854543 h 889079"/>
                  <a:gd name="connsiteX1" fmla="*/ 89926 w 453668"/>
                  <a:gd name="connsiteY1" fmla="*/ 192373 h 889079"/>
                  <a:gd name="connsiteX2" fmla="*/ 19103 w 453668"/>
                  <a:gd name="connsiteY2" fmla="*/ 0 h 889079"/>
                  <a:gd name="connsiteX3" fmla="*/ 406354 w 453668"/>
                  <a:gd name="connsiteY3" fmla="*/ 63729 h 889079"/>
                  <a:gd name="connsiteX4" fmla="*/ 453668 w 453668"/>
                  <a:gd name="connsiteY4" fmla="*/ 876553 h 889079"/>
                  <a:gd name="connsiteX5" fmla="*/ 109362 w 453668"/>
                  <a:gd name="connsiteY5" fmla="*/ 854543 h 889079"/>
                  <a:gd name="connsiteX0" fmla="*/ 105521 w 449827"/>
                  <a:gd name="connsiteY0" fmla="*/ 854543 h 910419"/>
                  <a:gd name="connsiteX1" fmla="*/ 160511 w 449827"/>
                  <a:gd name="connsiteY1" fmla="*/ 209028 h 910419"/>
                  <a:gd name="connsiteX2" fmla="*/ 15262 w 449827"/>
                  <a:gd name="connsiteY2" fmla="*/ 0 h 910419"/>
                  <a:gd name="connsiteX3" fmla="*/ 402513 w 449827"/>
                  <a:gd name="connsiteY3" fmla="*/ 63729 h 910419"/>
                  <a:gd name="connsiteX4" fmla="*/ 449827 w 449827"/>
                  <a:gd name="connsiteY4" fmla="*/ 876553 h 910419"/>
                  <a:gd name="connsiteX5" fmla="*/ 105521 w 449827"/>
                  <a:gd name="connsiteY5" fmla="*/ 854543 h 910419"/>
                  <a:gd name="connsiteX0" fmla="*/ 105599 w 449905"/>
                  <a:gd name="connsiteY0" fmla="*/ 854543 h 905438"/>
                  <a:gd name="connsiteX1" fmla="*/ 158667 w 449905"/>
                  <a:gd name="connsiteY1" fmla="*/ 277540 h 905438"/>
                  <a:gd name="connsiteX2" fmla="*/ 15340 w 449905"/>
                  <a:gd name="connsiteY2" fmla="*/ 0 h 905438"/>
                  <a:gd name="connsiteX3" fmla="*/ 402591 w 449905"/>
                  <a:gd name="connsiteY3" fmla="*/ 63729 h 905438"/>
                  <a:gd name="connsiteX4" fmla="*/ 449905 w 449905"/>
                  <a:gd name="connsiteY4" fmla="*/ 876553 h 905438"/>
                  <a:gd name="connsiteX5" fmla="*/ 105599 w 449905"/>
                  <a:gd name="connsiteY5" fmla="*/ 854543 h 905438"/>
                  <a:gd name="connsiteX0" fmla="*/ 173229 w 517535"/>
                  <a:gd name="connsiteY0" fmla="*/ 854543 h 905438"/>
                  <a:gd name="connsiteX1" fmla="*/ 226297 w 517535"/>
                  <a:gd name="connsiteY1" fmla="*/ 277540 h 905438"/>
                  <a:gd name="connsiteX2" fmla="*/ 5403 w 517535"/>
                  <a:gd name="connsiteY2" fmla="*/ 215881 h 905438"/>
                  <a:gd name="connsiteX3" fmla="*/ 82970 w 517535"/>
                  <a:gd name="connsiteY3" fmla="*/ 0 h 905438"/>
                  <a:gd name="connsiteX4" fmla="*/ 470221 w 517535"/>
                  <a:gd name="connsiteY4" fmla="*/ 63729 h 905438"/>
                  <a:gd name="connsiteX5" fmla="*/ 517535 w 517535"/>
                  <a:gd name="connsiteY5" fmla="*/ 876553 h 905438"/>
                  <a:gd name="connsiteX6" fmla="*/ 173229 w 517535"/>
                  <a:gd name="connsiteY6" fmla="*/ 854543 h 905438"/>
                  <a:gd name="connsiteX0" fmla="*/ 178107 w 522413"/>
                  <a:gd name="connsiteY0" fmla="*/ 862159 h 913054"/>
                  <a:gd name="connsiteX1" fmla="*/ 231175 w 522413"/>
                  <a:gd name="connsiteY1" fmla="*/ 285156 h 913054"/>
                  <a:gd name="connsiteX2" fmla="*/ 10281 w 522413"/>
                  <a:gd name="connsiteY2" fmla="*/ 223497 h 913054"/>
                  <a:gd name="connsiteX3" fmla="*/ 47158 w 522413"/>
                  <a:gd name="connsiteY3" fmla="*/ 0 h 913054"/>
                  <a:gd name="connsiteX4" fmla="*/ 475099 w 522413"/>
                  <a:gd name="connsiteY4" fmla="*/ 71345 h 913054"/>
                  <a:gd name="connsiteX5" fmla="*/ 522413 w 522413"/>
                  <a:gd name="connsiteY5" fmla="*/ 884169 h 913054"/>
                  <a:gd name="connsiteX6" fmla="*/ 178107 w 522413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4818 w 512132"/>
                  <a:gd name="connsiteY4" fmla="*/ 71345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8986 w 512132"/>
                  <a:gd name="connsiteY4" fmla="*/ 6722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9833 w 514139"/>
                  <a:gd name="connsiteY0" fmla="*/ 855437 h 906332"/>
                  <a:gd name="connsiteX1" fmla="*/ 222901 w 514139"/>
                  <a:gd name="connsiteY1" fmla="*/ 278434 h 906332"/>
                  <a:gd name="connsiteX2" fmla="*/ 2007 w 514139"/>
                  <a:gd name="connsiteY2" fmla="*/ 216775 h 906332"/>
                  <a:gd name="connsiteX3" fmla="*/ 0 w 514139"/>
                  <a:gd name="connsiteY3" fmla="*/ 15729 h 906332"/>
                  <a:gd name="connsiteX4" fmla="*/ 470993 w 514139"/>
                  <a:gd name="connsiteY4" fmla="*/ 0 h 906332"/>
                  <a:gd name="connsiteX5" fmla="*/ 514139 w 514139"/>
                  <a:gd name="connsiteY5" fmla="*/ 877447 h 906332"/>
                  <a:gd name="connsiteX6" fmla="*/ 169833 w 514139"/>
                  <a:gd name="connsiteY6" fmla="*/ 855437 h 906332"/>
                  <a:gd name="connsiteX0" fmla="*/ 172299 w 516605"/>
                  <a:gd name="connsiteY0" fmla="*/ 855437 h 906332"/>
                  <a:gd name="connsiteX1" fmla="*/ 225367 w 516605"/>
                  <a:gd name="connsiteY1" fmla="*/ 278434 h 906332"/>
                  <a:gd name="connsiteX2" fmla="*/ 4473 w 516605"/>
                  <a:gd name="connsiteY2" fmla="*/ 216775 h 906332"/>
                  <a:gd name="connsiteX3" fmla="*/ 0 w 516605"/>
                  <a:gd name="connsiteY3" fmla="*/ 24930 h 906332"/>
                  <a:gd name="connsiteX4" fmla="*/ 473459 w 516605"/>
                  <a:gd name="connsiteY4" fmla="*/ 0 h 906332"/>
                  <a:gd name="connsiteX5" fmla="*/ 516605 w 516605"/>
                  <a:gd name="connsiteY5" fmla="*/ 877447 h 906332"/>
                  <a:gd name="connsiteX6" fmla="*/ 172299 w 516605"/>
                  <a:gd name="connsiteY6" fmla="*/ 855437 h 906332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1313"/>
                  <a:gd name="connsiteX1" fmla="*/ 257679 w 516605"/>
                  <a:gd name="connsiteY1" fmla="*/ 280518 h 901313"/>
                  <a:gd name="connsiteX2" fmla="*/ 4473 w 516605"/>
                  <a:gd name="connsiteY2" fmla="*/ 216775 h 901313"/>
                  <a:gd name="connsiteX3" fmla="*/ 0 w 516605"/>
                  <a:gd name="connsiteY3" fmla="*/ 24930 h 901313"/>
                  <a:gd name="connsiteX4" fmla="*/ 473459 w 516605"/>
                  <a:gd name="connsiteY4" fmla="*/ 0 h 901313"/>
                  <a:gd name="connsiteX5" fmla="*/ 516605 w 516605"/>
                  <a:gd name="connsiteY5" fmla="*/ 877447 h 901313"/>
                  <a:gd name="connsiteX6" fmla="*/ 172299 w 516605"/>
                  <a:gd name="connsiteY6" fmla="*/ 855437 h 901313"/>
                  <a:gd name="connsiteX0" fmla="*/ 196232 w 516605"/>
                  <a:gd name="connsiteY0" fmla="*/ 851989 h 899110"/>
                  <a:gd name="connsiteX1" fmla="*/ 257679 w 516605"/>
                  <a:gd name="connsiteY1" fmla="*/ 280518 h 899110"/>
                  <a:gd name="connsiteX2" fmla="*/ 4473 w 516605"/>
                  <a:gd name="connsiteY2" fmla="*/ 216775 h 899110"/>
                  <a:gd name="connsiteX3" fmla="*/ 0 w 516605"/>
                  <a:gd name="connsiteY3" fmla="*/ 24930 h 899110"/>
                  <a:gd name="connsiteX4" fmla="*/ 473459 w 516605"/>
                  <a:gd name="connsiteY4" fmla="*/ 0 h 899110"/>
                  <a:gd name="connsiteX5" fmla="*/ 516605 w 516605"/>
                  <a:gd name="connsiteY5" fmla="*/ 877447 h 899110"/>
                  <a:gd name="connsiteX6" fmla="*/ 196232 w 516605"/>
                  <a:gd name="connsiteY6" fmla="*/ 851989 h 899110"/>
                  <a:gd name="connsiteX0" fmla="*/ 196232 w 516605"/>
                  <a:gd name="connsiteY0" fmla="*/ 851989 h 905976"/>
                  <a:gd name="connsiteX1" fmla="*/ 262008 w 516605"/>
                  <a:gd name="connsiteY1" fmla="*/ 252095 h 905976"/>
                  <a:gd name="connsiteX2" fmla="*/ 4473 w 516605"/>
                  <a:gd name="connsiteY2" fmla="*/ 216775 h 905976"/>
                  <a:gd name="connsiteX3" fmla="*/ 0 w 516605"/>
                  <a:gd name="connsiteY3" fmla="*/ 24930 h 905976"/>
                  <a:gd name="connsiteX4" fmla="*/ 473459 w 516605"/>
                  <a:gd name="connsiteY4" fmla="*/ 0 h 905976"/>
                  <a:gd name="connsiteX5" fmla="*/ 516605 w 516605"/>
                  <a:gd name="connsiteY5" fmla="*/ 877447 h 905976"/>
                  <a:gd name="connsiteX6" fmla="*/ 196232 w 516605"/>
                  <a:gd name="connsiteY6" fmla="*/ 851989 h 905976"/>
                  <a:gd name="connsiteX0" fmla="*/ 196232 w 516605"/>
                  <a:gd name="connsiteY0" fmla="*/ 869523 h 923510"/>
                  <a:gd name="connsiteX1" fmla="*/ 262008 w 516605"/>
                  <a:gd name="connsiteY1" fmla="*/ 269629 h 923510"/>
                  <a:gd name="connsiteX2" fmla="*/ 4473 w 516605"/>
                  <a:gd name="connsiteY2" fmla="*/ 234309 h 923510"/>
                  <a:gd name="connsiteX3" fmla="*/ 0 w 516605"/>
                  <a:gd name="connsiteY3" fmla="*/ 42464 h 923510"/>
                  <a:gd name="connsiteX4" fmla="*/ 473459 w 516605"/>
                  <a:gd name="connsiteY4" fmla="*/ 17534 h 923510"/>
                  <a:gd name="connsiteX5" fmla="*/ 516605 w 516605"/>
                  <a:gd name="connsiteY5" fmla="*/ 894981 h 923510"/>
                  <a:gd name="connsiteX6" fmla="*/ 196232 w 516605"/>
                  <a:gd name="connsiteY6" fmla="*/ 869523 h 923510"/>
                  <a:gd name="connsiteX0" fmla="*/ 188734 w 516605"/>
                  <a:gd name="connsiteY0" fmla="*/ 811634 h 896689"/>
                  <a:gd name="connsiteX1" fmla="*/ 262008 w 516605"/>
                  <a:gd name="connsiteY1" fmla="*/ 269629 h 896689"/>
                  <a:gd name="connsiteX2" fmla="*/ 4473 w 516605"/>
                  <a:gd name="connsiteY2" fmla="*/ 234309 h 896689"/>
                  <a:gd name="connsiteX3" fmla="*/ 0 w 516605"/>
                  <a:gd name="connsiteY3" fmla="*/ 42464 h 896689"/>
                  <a:gd name="connsiteX4" fmla="*/ 473459 w 516605"/>
                  <a:gd name="connsiteY4" fmla="*/ 17534 h 896689"/>
                  <a:gd name="connsiteX5" fmla="*/ 516605 w 516605"/>
                  <a:gd name="connsiteY5" fmla="*/ 894981 h 896689"/>
                  <a:gd name="connsiteX6" fmla="*/ 188734 w 516605"/>
                  <a:gd name="connsiteY6" fmla="*/ 811634 h 896689"/>
                  <a:gd name="connsiteX0" fmla="*/ 195910 w 516605"/>
                  <a:gd name="connsiteY0" fmla="*/ 797122 h 895056"/>
                  <a:gd name="connsiteX1" fmla="*/ 262008 w 516605"/>
                  <a:gd name="connsiteY1" fmla="*/ 269629 h 895056"/>
                  <a:gd name="connsiteX2" fmla="*/ 4473 w 516605"/>
                  <a:gd name="connsiteY2" fmla="*/ 234309 h 895056"/>
                  <a:gd name="connsiteX3" fmla="*/ 0 w 516605"/>
                  <a:gd name="connsiteY3" fmla="*/ 42464 h 895056"/>
                  <a:gd name="connsiteX4" fmla="*/ 473459 w 516605"/>
                  <a:gd name="connsiteY4" fmla="*/ 17534 h 895056"/>
                  <a:gd name="connsiteX5" fmla="*/ 516605 w 516605"/>
                  <a:gd name="connsiteY5" fmla="*/ 894981 h 895056"/>
                  <a:gd name="connsiteX6" fmla="*/ 195910 w 516605"/>
                  <a:gd name="connsiteY6" fmla="*/ 797122 h 89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6605" h="895056">
                    <a:moveTo>
                      <a:pt x="195910" y="797122"/>
                    </a:moveTo>
                    <a:cubicBezTo>
                      <a:pt x="153477" y="692897"/>
                      <a:pt x="233548" y="461269"/>
                      <a:pt x="262008" y="269629"/>
                    </a:cubicBezTo>
                    <a:lnTo>
                      <a:pt x="4473" y="234309"/>
                    </a:lnTo>
                    <a:lnTo>
                      <a:pt x="0" y="42464"/>
                    </a:lnTo>
                    <a:cubicBezTo>
                      <a:pt x="157820" y="34154"/>
                      <a:pt x="439560" y="-30365"/>
                      <a:pt x="473459" y="17534"/>
                    </a:cubicBezTo>
                    <a:cubicBezTo>
                      <a:pt x="507358" y="65433"/>
                      <a:pt x="502223" y="602499"/>
                      <a:pt x="516605" y="894981"/>
                    </a:cubicBezTo>
                    <a:cubicBezTo>
                      <a:pt x="380148" y="894981"/>
                      <a:pt x="238343" y="901347"/>
                      <a:pt x="195910" y="797122"/>
                    </a:cubicBezTo>
                    <a:close/>
                  </a:path>
                </a:pathLst>
              </a:cu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5A97478A-2679-4BAC-94F0-0CFBC09B2269}"/>
                  </a:ext>
                </a:extLst>
              </p:cNvPr>
              <p:cNvGrpSpPr/>
              <p:nvPr/>
            </p:nvGrpSpPr>
            <p:grpSpPr>
              <a:xfrm rot="20700000">
                <a:off x="50952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456" name="台形 455">
                  <a:extLst>
                    <a:ext uri="{FF2B5EF4-FFF2-40B4-BE49-F238E27FC236}">
                      <a16:creationId xmlns:a16="http://schemas.microsoft.com/office/drawing/2014/main" id="{52EC13C1-0A52-468E-9664-A943BEB9BE37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四角形: 上の 2 つの角を丸める 456">
                  <a:extLst>
                    <a:ext uri="{FF2B5EF4-FFF2-40B4-BE49-F238E27FC236}">
                      <a16:creationId xmlns:a16="http://schemas.microsoft.com/office/drawing/2014/main" id="{3BB3FF85-4EFE-4EBB-B174-A40C583BF0B2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BF9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0E7CFE1B-316D-4B78-BE8F-E24E64B86388}"/>
                  </a:ext>
                </a:extLst>
              </p:cNvPr>
              <p:cNvSpPr/>
              <p:nvPr/>
            </p:nvSpPr>
            <p:spPr>
              <a:xfrm rot="17100000">
                <a:off x="46377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3" name="フリーフォーム: 図形 442">
                <a:extLst>
                  <a:ext uri="{FF2B5EF4-FFF2-40B4-BE49-F238E27FC236}">
                    <a16:creationId xmlns:a16="http://schemas.microsoft.com/office/drawing/2014/main" id="{3FB5B9BF-BDAD-4250-9AB1-0DFD11A373C9}"/>
                  </a:ext>
                </a:extLst>
              </p:cNvPr>
              <p:cNvSpPr/>
              <p:nvPr/>
            </p:nvSpPr>
            <p:spPr>
              <a:xfrm>
                <a:off x="56142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4" name="四角形: 上の 2 つの角を丸める 36">
                <a:extLst>
                  <a:ext uri="{FF2B5EF4-FFF2-40B4-BE49-F238E27FC236}">
                    <a16:creationId xmlns:a16="http://schemas.microsoft.com/office/drawing/2014/main" id="{E3FF554B-D95F-43E2-857E-88D327F72BF2}"/>
                  </a:ext>
                </a:extLst>
              </p:cNvPr>
              <p:cNvSpPr/>
              <p:nvPr/>
            </p:nvSpPr>
            <p:spPr>
              <a:xfrm rot="2700000">
                <a:off x="4948031" y="4412462"/>
                <a:ext cx="274934" cy="710269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34" h="710269">
                    <a:moveTo>
                      <a:pt x="274934" y="0"/>
                    </a:moveTo>
                    <a:cubicBezTo>
                      <a:pt x="274934" y="122819"/>
                      <a:pt x="274933" y="245639"/>
                      <a:pt x="274933" y="368458"/>
                    </a:cubicBezTo>
                    <a:lnTo>
                      <a:pt x="274933" y="368458"/>
                    </a:lnTo>
                    <a:lnTo>
                      <a:pt x="158276" y="710269"/>
                    </a:lnTo>
                    <a:lnTo>
                      <a:pt x="0" y="659753"/>
                    </a:lnTo>
                    <a:lnTo>
                      <a:pt x="63747" y="364399"/>
                    </a:lnTo>
                    <a:cubicBezTo>
                      <a:pt x="71605" y="254721"/>
                      <a:pt x="33635" y="59330"/>
                      <a:pt x="38726" y="0"/>
                    </a:cubicBezTo>
                  </a:path>
                </a:pathLst>
              </a:custGeom>
              <a:solidFill>
                <a:srgbClr val="BF9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756347EB-7404-4239-94A5-AEF1CCB4CEAD}"/>
                  </a:ext>
                </a:extLst>
              </p:cNvPr>
              <p:cNvGrpSpPr/>
              <p:nvPr/>
            </p:nvGrpSpPr>
            <p:grpSpPr>
              <a:xfrm>
                <a:off x="4380276" y="3173714"/>
                <a:ext cx="1155656" cy="1207393"/>
                <a:chOff x="2111676" y="6083742"/>
                <a:chExt cx="1155656" cy="1207393"/>
              </a:xfrm>
            </p:grpSpPr>
            <p:sp>
              <p:nvSpPr>
                <p:cNvPr id="446" name="楕円 1">
                  <a:extLst>
                    <a:ext uri="{FF2B5EF4-FFF2-40B4-BE49-F238E27FC236}">
                      <a16:creationId xmlns:a16="http://schemas.microsoft.com/office/drawing/2014/main" id="{892D84CA-8E8A-435D-9751-577B70FD30BA}"/>
                    </a:ext>
                  </a:extLst>
                </p:cNvPr>
                <p:cNvSpPr/>
                <p:nvPr/>
              </p:nvSpPr>
              <p:spPr>
                <a:xfrm rot="20952697">
                  <a:off x="2111676" y="6798422"/>
                  <a:ext cx="203273" cy="246667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273" h="246667">
                      <a:moveTo>
                        <a:pt x="1824" y="206110"/>
                      </a:moveTo>
                      <a:cubicBezTo>
                        <a:pt x="-18284" y="144819"/>
                        <a:pt x="133852" y="-1528"/>
                        <a:pt x="165337" y="13"/>
                      </a:cubicBezTo>
                      <a:cubicBezTo>
                        <a:pt x="196822" y="1554"/>
                        <a:pt x="217989" y="181008"/>
                        <a:pt x="190737" y="215357"/>
                      </a:cubicBezTo>
                      <a:cubicBezTo>
                        <a:pt x="163485" y="249706"/>
                        <a:pt x="21932" y="267401"/>
                        <a:pt x="1824" y="206110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四角形: 角を丸くする 446">
                  <a:extLst>
                    <a:ext uri="{FF2B5EF4-FFF2-40B4-BE49-F238E27FC236}">
                      <a16:creationId xmlns:a16="http://schemas.microsoft.com/office/drawing/2014/main" id="{F17A04F3-7F8A-4A11-94EC-D76445DC375E}"/>
                    </a:ext>
                  </a:extLst>
                </p:cNvPr>
                <p:cNvSpPr/>
                <p:nvPr/>
              </p:nvSpPr>
              <p:spPr>
                <a:xfrm rot="20952697">
                  <a:off x="2154524" y="6086581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楕円 14">
                  <a:extLst>
                    <a:ext uri="{FF2B5EF4-FFF2-40B4-BE49-F238E27FC236}">
                      <a16:creationId xmlns:a16="http://schemas.microsoft.com/office/drawing/2014/main" id="{9BC7BEBF-8153-4406-B4D5-50EDEDD5AC76}"/>
                    </a:ext>
                  </a:extLst>
                </p:cNvPr>
                <p:cNvSpPr/>
                <p:nvPr/>
              </p:nvSpPr>
              <p:spPr>
                <a:xfrm rot="20052697">
                  <a:off x="2336578" y="7011426"/>
                  <a:ext cx="155112" cy="118751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: 図形 448">
                  <a:extLst>
                    <a:ext uri="{FF2B5EF4-FFF2-40B4-BE49-F238E27FC236}">
                      <a16:creationId xmlns:a16="http://schemas.microsoft.com/office/drawing/2014/main" id="{AA4C688A-A22F-4084-9341-6F95DCB21FF8}"/>
                    </a:ext>
                  </a:extLst>
                </p:cNvPr>
                <p:cNvSpPr/>
                <p:nvPr/>
              </p:nvSpPr>
              <p:spPr>
                <a:xfrm rot="20052697">
                  <a:off x="2368996" y="7019860"/>
                  <a:ext cx="126041" cy="109077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FD63D696-1D1E-48CA-B353-CEAA693319C8}"/>
                    </a:ext>
                  </a:extLst>
                </p:cNvPr>
                <p:cNvSpPr/>
                <p:nvPr/>
              </p:nvSpPr>
              <p:spPr>
                <a:xfrm rot="20952697">
                  <a:off x="2219131" y="6616355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6E8F2BC2-F647-46D6-AE1D-0C3DCFE8C4A5}"/>
                    </a:ext>
                  </a:extLst>
                </p:cNvPr>
                <p:cNvSpPr/>
                <p:nvPr/>
              </p:nvSpPr>
              <p:spPr>
                <a:xfrm rot="20952697">
                  <a:off x="2231614" y="6690186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97B584AB-DC11-4BD6-A1B5-A1AB06D9004D}"/>
                    </a:ext>
                  </a:extLst>
                </p:cNvPr>
                <p:cNvSpPr/>
                <p:nvPr/>
              </p:nvSpPr>
              <p:spPr>
                <a:xfrm rot="20952697">
                  <a:off x="2184598" y="6083742"/>
                  <a:ext cx="1039881" cy="753555"/>
                </a:xfrm>
                <a:custGeom>
                  <a:avLst/>
                  <a:gdLst>
                    <a:gd name="connsiteX0" fmla="*/ 466551 w 1039881"/>
                    <a:gd name="connsiteY0" fmla="*/ 0 h 753555"/>
                    <a:gd name="connsiteX1" fmla="*/ 500403 w 1039881"/>
                    <a:gd name="connsiteY1" fmla="*/ 0 h 753555"/>
                    <a:gd name="connsiteX2" fmla="*/ 1039881 w 1039881"/>
                    <a:gd name="connsiteY2" fmla="*/ 539478 h 753555"/>
                    <a:gd name="connsiteX3" fmla="*/ 1039881 w 1039881"/>
                    <a:gd name="connsiteY3" fmla="*/ 665076 h 753555"/>
                    <a:gd name="connsiteX4" fmla="*/ 1030962 w 1039881"/>
                    <a:gd name="connsiteY4" fmla="*/ 753555 h 753555"/>
                    <a:gd name="connsiteX5" fmla="*/ 637969 w 1039881"/>
                    <a:gd name="connsiteY5" fmla="*/ 753555 h 753555"/>
                    <a:gd name="connsiteX6" fmla="*/ 637969 w 1039881"/>
                    <a:gd name="connsiteY6" fmla="*/ 562079 h 753555"/>
                    <a:gd name="connsiteX7" fmla="*/ 572384 w 1039881"/>
                    <a:gd name="connsiteY7" fmla="*/ 496494 h 753555"/>
                    <a:gd name="connsiteX8" fmla="*/ 527425 w 1039881"/>
                    <a:gd name="connsiteY8" fmla="*/ 496494 h 753555"/>
                    <a:gd name="connsiteX9" fmla="*/ 461840 w 1039881"/>
                    <a:gd name="connsiteY9" fmla="*/ 562079 h 753555"/>
                    <a:gd name="connsiteX10" fmla="*/ 461840 w 1039881"/>
                    <a:gd name="connsiteY10" fmla="*/ 753555 h 753555"/>
                    <a:gd name="connsiteX11" fmla="*/ 376890 w 1039881"/>
                    <a:gd name="connsiteY11" fmla="*/ 753555 h 753555"/>
                    <a:gd name="connsiteX12" fmla="*/ 376890 w 1039881"/>
                    <a:gd name="connsiteY12" fmla="*/ 404036 h 753555"/>
                    <a:gd name="connsiteX13" fmla="*/ 372782 w 1039881"/>
                    <a:gd name="connsiteY13" fmla="*/ 394119 h 753555"/>
                    <a:gd name="connsiteX14" fmla="*/ 372782 w 1039881"/>
                    <a:gd name="connsiteY14" fmla="*/ 372914 h 753555"/>
                    <a:gd name="connsiteX15" fmla="*/ 269716 w 1039881"/>
                    <a:gd name="connsiteY15" fmla="*/ 269848 h 753555"/>
                    <a:gd name="connsiteX16" fmla="*/ 0 w 1039881"/>
                    <a:gd name="connsiteY16" fmla="*/ 269848 h 753555"/>
                    <a:gd name="connsiteX17" fmla="*/ 5175 w 1039881"/>
                    <a:gd name="connsiteY17" fmla="*/ 259739 h 753555"/>
                    <a:gd name="connsiteX18" fmla="*/ 466551 w 1039881"/>
                    <a:gd name="connsiteY18" fmla="*/ 0 h 7535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039881" h="753555">
                      <a:moveTo>
                        <a:pt x="466551" y="0"/>
                      </a:moveTo>
                      <a:lnTo>
                        <a:pt x="500403" y="0"/>
                      </a:lnTo>
                      <a:cubicBezTo>
                        <a:pt x="798348" y="0"/>
                        <a:pt x="1039881" y="241533"/>
                        <a:pt x="1039881" y="539478"/>
                      </a:cubicBezTo>
                      <a:lnTo>
                        <a:pt x="1039881" y="665076"/>
                      </a:lnTo>
                      <a:lnTo>
                        <a:pt x="1030962" y="753555"/>
                      </a:lnTo>
                      <a:lnTo>
                        <a:pt x="637969" y="753555"/>
                      </a:lnTo>
                      <a:lnTo>
                        <a:pt x="637969" y="562079"/>
                      </a:lnTo>
                      <a:cubicBezTo>
                        <a:pt x="637969" y="525857"/>
                        <a:pt x="608606" y="496494"/>
                        <a:pt x="572384" y="496494"/>
                      </a:cubicBezTo>
                      <a:lnTo>
                        <a:pt x="527425" y="496494"/>
                      </a:lnTo>
                      <a:cubicBezTo>
                        <a:pt x="491203" y="496494"/>
                        <a:pt x="461840" y="525857"/>
                        <a:pt x="461840" y="562079"/>
                      </a:cubicBezTo>
                      <a:lnTo>
                        <a:pt x="461840" y="753555"/>
                      </a:lnTo>
                      <a:lnTo>
                        <a:pt x="376890" y="753555"/>
                      </a:lnTo>
                      <a:lnTo>
                        <a:pt x="376890" y="404036"/>
                      </a:lnTo>
                      <a:lnTo>
                        <a:pt x="372782" y="394119"/>
                      </a:lnTo>
                      <a:lnTo>
                        <a:pt x="372782" y="372914"/>
                      </a:lnTo>
                      <a:cubicBezTo>
                        <a:pt x="372782" y="315992"/>
                        <a:pt x="326638" y="269848"/>
                        <a:pt x="269716" y="269848"/>
                      </a:cubicBezTo>
                      <a:lnTo>
                        <a:pt x="0" y="269848"/>
                      </a:lnTo>
                      <a:lnTo>
                        <a:pt x="5175" y="259739"/>
                      </a:lnTo>
                      <a:cubicBezTo>
                        <a:pt x="99793" y="104019"/>
                        <a:pt x="271025" y="0"/>
                        <a:pt x="466551" y="0"/>
                      </a:cubicBezTo>
                      <a:close/>
                    </a:path>
                  </a:pathLst>
                </a:custGeom>
                <a:pattFill prst="lgConfetti">
                  <a:fgClr>
                    <a:sysClr val="windowText" lastClr="000000">
                      <a:lumMod val="50000"/>
                      <a:lumOff val="50000"/>
                    </a:sysClr>
                  </a:fgClr>
                  <a:bgClr>
                    <a:sysClr val="window" lastClr="FFFFFF">
                      <a:lumMod val="75000"/>
                    </a:sys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49E04CE6-CDAA-4892-B8DB-4EB08C1CE8CD}"/>
                    </a:ext>
                  </a:extLst>
                </p:cNvPr>
                <p:cNvSpPr/>
                <p:nvPr/>
              </p:nvSpPr>
              <p:spPr>
                <a:xfrm rot="20952697">
                  <a:off x="2744412" y="6548027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CA7E4D42-AA47-48B6-9209-439ED34355F6}"/>
                    </a:ext>
                  </a:extLst>
                </p:cNvPr>
                <p:cNvSpPr/>
                <p:nvPr/>
              </p:nvSpPr>
              <p:spPr>
                <a:xfrm rot="20952697">
                  <a:off x="2743349" y="6586399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216">
                  <a:extLst>
                    <a:ext uri="{FF2B5EF4-FFF2-40B4-BE49-F238E27FC236}">
                      <a16:creationId xmlns:a16="http://schemas.microsoft.com/office/drawing/2014/main" id="{557F044B-EB24-4399-A366-8C7C6EDE6A6C}"/>
                    </a:ext>
                  </a:extLst>
                </p:cNvPr>
                <p:cNvSpPr/>
                <p:nvPr/>
              </p:nvSpPr>
              <p:spPr>
                <a:xfrm rot="19800000">
                  <a:off x="2148123" y="6545461"/>
                  <a:ext cx="289249" cy="61918"/>
                </a:xfrm>
                <a:custGeom>
                  <a:avLst/>
                  <a:gdLst>
                    <a:gd name="connsiteX0" fmla="*/ 0 w 300038"/>
                    <a:gd name="connsiteY0" fmla="*/ 22860 h 45719"/>
                    <a:gd name="connsiteX1" fmla="*/ 150019 w 300038"/>
                    <a:gd name="connsiteY1" fmla="*/ 0 h 45719"/>
                    <a:gd name="connsiteX2" fmla="*/ 300038 w 300038"/>
                    <a:gd name="connsiteY2" fmla="*/ 22860 h 45719"/>
                    <a:gd name="connsiteX3" fmla="*/ 150019 w 300038"/>
                    <a:gd name="connsiteY3" fmla="*/ 45720 h 45719"/>
                    <a:gd name="connsiteX4" fmla="*/ 0 w 300038"/>
                    <a:gd name="connsiteY4" fmla="*/ 22860 h 45719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22860 h 45720"/>
                    <a:gd name="connsiteX1" fmla="*/ 150019 w 300038"/>
                    <a:gd name="connsiteY1" fmla="*/ 0 h 45720"/>
                    <a:gd name="connsiteX2" fmla="*/ 300038 w 300038"/>
                    <a:gd name="connsiteY2" fmla="*/ 22860 h 45720"/>
                    <a:gd name="connsiteX3" fmla="*/ 150019 w 300038"/>
                    <a:gd name="connsiteY3" fmla="*/ 45720 h 45720"/>
                    <a:gd name="connsiteX4" fmla="*/ 0 w 300038"/>
                    <a:gd name="connsiteY4" fmla="*/ 22860 h 45720"/>
                    <a:gd name="connsiteX0" fmla="*/ 0 w 300038"/>
                    <a:gd name="connsiteY0" fmla="*/ 68104 h 90964"/>
                    <a:gd name="connsiteX1" fmla="*/ 164307 w 300038"/>
                    <a:gd name="connsiteY1" fmla="*/ 0 h 90964"/>
                    <a:gd name="connsiteX2" fmla="*/ 300038 w 300038"/>
                    <a:gd name="connsiteY2" fmla="*/ 68104 h 90964"/>
                    <a:gd name="connsiteX3" fmla="*/ 150019 w 300038"/>
                    <a:gd name="connsiteY3" fmla="*/ 90964 h 90964"/>
                    <a:gd name="connsiteX4" fmla="*/ 0 w 300038"/>
                    <a:gd name="connsiteY4" fmla="*/ 68104 h 90964"/>
                    <a:gd name="connsiteX0" fmla="*/ 0 w 300038"/>
                    <a:gd name="connsiteY0" fmla="*/ 72867 h 95727"/>
                    <a:gd name="connsiteX1" fmla="*/ 154782 w 300038"/>
                    <a:gd name="connsiteY1" fmla="*/ 0 h 95727"/>
                    <a:gd name="connsiteX2" fmla="*/ 300038 w 300038"/>
                    <a:gd name="connsiteY2" fmla="*/ 72867 h 95727"/>
                    <a:gd name="connsiteX3" fmla="*/ 150019 w 300038"/>
                    <a:gd name="connsiteY3" fmla="*/ 95727 h 95727"/>
                    <a:gd name="connsiteX4" fmla="*/ 0 w 300038"/>
                    <a:gd name="connsiteY4" fmla="*/ 72867 h 95727"/>
                    <a:gd name="connsiteX0" fmla="*/ 0 w 300038"/>
                    <a:gd name="connsiteY0" fmla="*/ 72867 h 76377"/>
                    <a:gd name="connsiteX1" fmla="*/ 154782 w 300038"/>
                    <a:gd name="connsiteY1" fmla="*/ 0 h 76377"/>
                    <a:gd name="connsiteX2" fmla="*/ 300038 w 300038"/>
                    <a:gd name="connsiteY2" fmla="*/ 72867 h 76377"/>
                    <a:gd name="connsiteX3" fmla="*/ 150019 w 300038"/>
                    <a:gd name="connsiteY3" fmla="*/ 60008 h 76377"/>
                    <a:gd name="connsiteX4" fmla="*/ 0 w 300038"/>
                    <a:gd name="connsiteY4" fmla="*/ 72867 h 76377"/>
                    <a:gd name="connsiteX0" fmla="*/ 0 w 300038"/>
                    <a:gd name="connsiteY0" fmla="*/ 77630 h 81140"/>
                    <a:gd name="connsiteX1" fmla="*/ 140494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1140"/>
                    <a:gd name="connsiteX1" fmla="*/ 145008 w 300038"/>
                    <a:gd name="connsiteY1" fmla="*/ 0 h 81140"/>
                    <a:gd name="connsiteX2" fmla="*/ 300038 w 300038"/>
                    <a:gd name="connsiteY2" fmla="*/ 77630 h 81140"/>
                    <a:gd name="connsiteX3" fmla="*/ 150019 w 300038"/>
                    <a:gd name="connsiteY3" fmla="*/ 64771 h 81140"/>
                    <a:gd name="connsiteX4" fmla="*/ 0 w 300038"/>
                    <a:gd name="connsiteY4" fmla="*/ 77630 h 81140"/>
                    <a:gd name="connsiteX0" fmla="*/ 0 w 300038"/>
                    <a:gd name="connsiteY0" fmla="*/ 77630 h 80508"/>
                    <a:gd name="connsiteX1" fmla="*/ 145008 w 300038"/>
                    <a:gd name="connsiteY1" fmla="*/ 0 h 80508"/>
                    <a:gd name="connsiteX2" fmla="*/ 300038 w 300038"/>
                    <a:gd name="connsiteY2" fmla="*/ 77630 h 80508"/>
                    <a:gd name="connsiteX3" fmla="*/ 142495 w 300038"/>
                    <a:gd name="connsiteY3" fmla="*/ 57268 h 80508"/>
                    <a:gd name="connsiteX4" fmla="*/ 0 w 300038"/>
                    <a:gd name="connsiteY4" fmla="*/ 77630 h 805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0038" h="80508">
                      <a:moveTo>
                        <a:pt x="0" y="77630"/>
                      </a:moveTo>
                      <a:cubicBezTo>
                        <a:pt x="0" y="65005"/>
                        <a:pt x="62155" y="0"/>
                        <a:pt x="145008" y="0"/>
                      </a:cubicBezTo>
                      <a:cubicBezTo>
                        <a:pt x="227861" y="0"/>
                        <a:pt x="300038" y="65005"/>
                        <a:pt x="300038" y="77630"/>
                      </a:cubicBezTo>
                      <a:cubicBezTo>
                        <a:pt x="300038" y="90255"/>
                        <a:pt x="225348" y="57268"/>
                        <a:pt x="142495" y="57268"/>
                      </a:cubicBezTo>
                      <a:cubicBezTo>
                        <a:pt x="59642" y="57268"/>
                        <a:pt x="0" y="90255"/>
                        <a:pt x="0" y="7763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6C0DE222-8175-42AC-9FFA-B87E1E9E748C}"/>
                </a:ext>
              </a:extLst>
            </p:cNvPr>
            <p:cNvGrpSpPr/>
            <p:nvPr/>
          </p:nvGrpSpPr>
          <p:grpSpPr>
            <a:xfrm>
              <a:off x="5249662" y="3940380"/>
              <a:ext cx="2182686" cy="2457862"/>
              <a:chOff x="3460494" y="2982437"/>
              <a:chExt cx="3445981" cy="3880425"/>
            </a:xfrm>
          </p:grpSpPr>
          <p:sp>
            <p:nvSpPr>
              <p:cNvPr id="374" name="四角形: 上の 2 つの角を丸める 36">
                <a:extLst>
                  <a:ext uri="{FF2B5EF4-FFF2-40B4-BE49-F238E27FC236}">
                    <a16:creationId xmlns:a16="http://schemas.microsoft.com/office/drawing/2014/main" id="{386F8125-A408-4FB4-9519-942B307D3E3F}"/>
                  </a:ext>
                </a:extLst>
              </p:cNvPr>
              <p:cNvSpPr/>
              <p:nvPr/>
            </p:nvSpPr>
            <p:spPr>
              <a:xfrm rot="3540176">
                <a:off x="4811786" y="4359128"/>
                <a:ext cx="305243" cy="691747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  <a:gd name="connsiteX0" fmla="*/ 313660 w 313660"/>
                  <a:gd name="connsiteY0" fmla="*/ 0 h 710269"/>
                  <a:gd name="connsiteX1" fmla="*/ 313659 w 313660"/>
                  <a:gd name="connsiteY1" fmla="*/ 368458 h 710269"/>
                  <a:gd name="connsiteX2" fmla="*/ 313659 w 313660"/>
                  <a:gd name="connsiteY2" fmla="*/ 368458 h 710269"/>
                  <a:gd name="connsiteX3" fmla="*/ 197002 w 313660"/>
                  <a:gd name="connsiteY3" fmla="*/ 710269 h 710269"/>
                  <a:gd name="connsiteX4" fmla="*/ 0 w 313660"/>
                  <a:gd name="connsiteY4" fmla="*/ 627761 h 710269"/>
                  <a:gd name="connsiteX5" fmla="*/ 102473 w 313660"/>
                  <a:gd name="connsiteY5" fmla="*/ 364399 h 710269"/>
                  <a:gd name="connsiteX6" fmla="*/ 77452 w 313660"/>
                  <a:gd name="connsiteY6" fmla="*/ 0 h 710269"/>
                  <a:gd name="connsiteX0" fmla="*/ 313660 w 313660"/>
                  <a:gd name="connsiteY0" fmla="*/ 0 h 711952"/>
                  <a:gd name="connsiteX1" fmla="*/ 313659 w 313660"/>
                  <a:gd name="connsiteY1" fmla="*/ 368458 h 711952"/>
                  <a:gd name="connsiteX2" fmla="*/ 313659 w 313660"/>
                  <a:gd name="connsiteY2" fmla="*/ 368458 h 711952"/>
                  <a:gd name="connsiteX3" fmla="*/ 131333 w 313660"/>
                  <a:gd name="connsiteY3" fmla="*/ 711952 h 711952"/>
                  <a:gd name="connsiteX4" fmla="*/ 0 w 313660"/>
                  <a:gd name="connsiteY4" fmla="*/ 627761 h 711952"/>
                  <a:gd name="connsiteX5" fmla="*/ 102473 w 313660"/>
                  <a:gd name="connsiteY5" fmla="*/ 364399 h 711952"/>
                  <a:gd name="connsiteX6" fmla="*/ 77452 w 313660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94056 w 305243"/>
                  <a:gd name="connsiteY5" fmla="*/ 364399 h 711952"/>
                  <a:gd name="connsiteX6" fmla="*/ 69035 w 305243"/>
                  <a:gd name="connsiteY6" fmla="*/ 0 h 711952"/>
                  <a:gd name="connsiteX0" fmla="*/ 305243 w 305243"/>
                  <a:gd name="connsiteY0" fmla="*/ 0 h 711952"/>
                  <a:gd name="connsiteX1" fmla="*/ 305242 w 305243"/>
                  <a:gd name="connsiteY1" fmla="*/ 368458 h 711952"/>
                  <a:gd name="connsiteX2" fmla="*/ 305242 w 305243"/>
                  <a:gd name="connsiteY2" fmla="*/ 368458 h 711952"/>
                  <a:gd name="connsiteX3" fmla="*/ 122916 w 305243"/>
                  <a:gd name="connsiteY3" fmla="*/ 711952 h 711952"/>
                  <a:gd name="connsiteX4" fmla="*/ 0 w 305243"/>
                  <a:gd name="connsiteY4" fmla="*/ 612607 h 711952"/>
                  <a:gd name="connsiteX5" fmla="*/ 126048 w 305243"/>
                  <a:gd name="connsiteY5" fmla="*/ 352612 h 711952"/>
                  <a:gd name="connsiteX6" fmla="*/ 69035 w 305243"/>
                  <a:gd name="connsiteY6" fmla="*/ 0 h 711952"/>
                  <a:gd name="connsiteX0" fmla="*/ 305243 w 305243"/>
                  <a:gd name="connsiteY0" fmla="*/ 0 h 691747"/>
                  <a:gd name="connsiteX1" fmla="*/ 305242 w 305243"/>
                  <a:gd name="connsiteY1" fmla="*/ 368458 h 691747"/>
                  <a:gd name="connsiteX2" fmla="*/ 305242 w 305243"/>
                  <a:gd name="connsiteY2" fmla="*/ 368458 h 691747"/>
                  <a:gd name="connsiteX3" fmla="*/ 129651 w 305243"/>
                  <a:gd name="connsiteY3" fmla="*/ 691747 h 691747"/>
                  <a:gd name="connsiteX4" fmla="*/ 0 w 305243"/>
                  <a:gd name="connsiteY4" fmla="*/ 612607 h 691747"/>
                  <a:gd name="connsiteX5" fmla="*/ 126048 w 305243"/>
                  <a:gd name="connsiteY5" fmla="*/ 352612 h 691747"/>
                  <a:gd name="connsiteX6" fmla="*/ 69035 w 305243"/>
                  <a:gd name="connsiteY6" fmla="*/ 0 h 6917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5243" h="691747">
                    <a:moveTo>
                      <a:pt x="305243" y="0"/>
                    </a:moveTo>
                    <a:cubicBezTo>
                      <a:pt x="305243" y="122819"/>
                      <a:pt x="305242" y="245639"/>
                      <a:pt x="305242" y="368458"/>
                    </a:cubicBezTo>
                    <a:lnTo>
                      <a:pt x="305242" y="368458"/>
                    </a:lnTo>
                    <a:lnTo>
                      <a:pt x="129651" y="691747"/>
                    </a:lnTo>
                    <a:lnTo>
                      <a:pt x="0" y="612607"/>
                    </a:lnTo>
                    <a:lnTo>
                      <a:pt x="126048" y="352612"/>
                    </a:lnTo>
                    <a:cubicBezTo>
                      <a:pt x="133906" y="242934"/>
                      <a:pt x="63944" y="59330"/>
                      <a:pt x="69035" y="0"/>
                    </a:cubicBezTo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6646580D-66F2-4E0E-8689-F07389196AB0}"/>
                  </a:ext>
                </a:extLst>
              </p:cNvPr>
              <p:cNvGrpSpPr/>
              <p:nvPr/>
            </p:nvGrpSpPr>
            <p:grpSpPr>
              <a:xfrm>
                <a:off x="36535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430" name="星: 32 pt 429">
                  <a:extLst>
                    <a:ext uri="{FF2B5EF4-FFF2-40B4-BE49-F238E27FC236}">
                      <a16:creationId xmlns:a16="http://schemas.microsoft.com/office/drawing/2014/main" id="{4B451196-9B07-490B-B529-713ED5F07E98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1" name="星: 32 pt 430">
                  <a:extLst>
                    <a:ext uri="{FF2B5EF4-FFF2-40B4-BE49-F238E27FC236}">
                      <a16:creationId xmlns:a16="http://schemas.microsoft.com/office/drawing/2014/main" id="{A86804C8-6E59-41AF-83CB-2823B9653948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B8555084-3A8B-4641-AB9C-D4E276B06F08}"/>
                  </a:ext>
                </a:extLst>
              </p:cNvPr>
              <p:cNvGrpSpPr/>
              <p:nvPr/>
            </p:nvGrpSpPr>
            <p:grpSpPr>
              <a:xfrm rot="900000">
                <a:off x="5063902" y="5122094"/>
                <a:ext cx="456516" cy="1056824"/>
                <a:chOff x="1367356" y="1701703"/>
                <a:chExt cx="456516" cy="1056824"/>
              </a:xfrm>
            </p:grpSpPr>
            <p:sp>
              <p:nvSpPr>
                <p:cNvPr id="427" name="台形 426">
                  <a:extLst>
                    <a:ext uri="{FF2B5EF4-FFF2-40B4-BE49-F238E27FC236}">
                      <a16:creationId xmlns:a16="http://schemas.microsoft.com/office/drawing/2014/main" id="{015B28F6-CDD1-48DA-891E-5B5EB51FD91C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728A61A3-F45B-466D-BB92-3D10071BC6FB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台形 428">
                  <a:extLst>
                    <a:ext uri="{FF2B5EF4-FFF2-40B4-BE49-F238E27FC236}">
                      <a16:creationId xmlns:a16="http://schemas.microsoft.com/office/drawing/2014/main" id="{45AA7F11-6753-41E5-8A3A-2F966D6E0B3A}"/>
                    </a:ext>
                  </a:extLst>
                </p:cNvPr>
                <p:cNvSpPr/>
                <p:nvPr/>
              </p:nvSpPr>
              <p:spPr>
                <a:xfrm rot="10800000">
                  <a:off x="1414503" y="1701703"/>
                  <a:ext cx="409370" cy="900447"/>
                </a:xfrm>
                <a:prstGeom prst="trapezoid">
                  <a:avLst>
                    <a:gd name="adj" fmla="val 22663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0FFA8C17-4534-4E0A-B6DA-9F8523A42FC6}"/>
                  </a:ext>
                </a:extLst>
              </p:cNvPr>
              <p:cNvGrpSpPr/>
              <p:nvPr/>
            </p:nvGrpSpPr>
            <p:grpSpPr>
              <a:xfrm>
                <a:off x="3460494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409" name="グループ化 408">
                  <a:extLst>
                    <a:ext uri="{FF2B5EF4-FFF2-40B4-BE49-F238E27FC236}">
                      <a16:creationId xmlns:a16="http://schemas.microsoft.com/office/drawing/2014/main" id="{AD77695A-18CF-46DA-8527-6D245F11F7F2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413" name="星: 32 pt 412">
                    <a:extLst>
                      <a:ext uri="{FF2B5EF4-FFF2-40B4-BE49-F238E27FC236}">
                        <a16:creationId xmlns:a16="http://schemas.microsoft.com/office/drawing/2014/main" id="{7440CE1D-28B0-4CC8-999A-00DC4E51B8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4" name="星: 32 pt 413">
                    <a:extLst>
                      <a:ext uri="{FF2B5EF4-FFF2-40B4-BE49-F238E27FC236}">
                        <a16:creationId xmlns:a16="http://schemas.microsoft.com/office/drawing/2014/main" id="{29331151-2407-4521-953D-8AC21EEF9E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5" name="円: 塗りつぶしなし 414">
                    <a:extLst>
                      <a:ext uri="{FF2B5EF4-FFF2-40B4-BE49-F238E27FC236}">
                        <a16:creationId xmlns:a16="http://schemas.microsoft.com/office/drawing/2014/main" id="{2B3C81E4-C38E-405B-B9E1-6E75CBA92F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6" name="円: 塗りつぶしなし 415">
                    <a:extLst>
                      <a:ext uri="{FF2B5EF4-FFF2-40B4-BE49-F238E27FC236}">
                        <a16:creationId xmlns:a16="http://schemas.microsoft.com/office/drawing/2014/main" id="{55F3A243-F353-482D-8A7B-45ABB06151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7" name="アーチ 416">
                    <a:extLst>
                      <a:ext uri="{FF2B5EF4-FFF2-40B4-BE49-F238E27FC236}">
                        <a16:creationId xmlns:a16="http://schemas.microsoft.com/office/drawing/2014/main" id="{F7E318BD-79FF-47B3-B991-09BBDF89AA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84BC9FA5-44A1-4A86-88A6-A6F663023FB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9" name="円: 塗りつぶしなし 418">
                    <a:extLst>
                      <a:ext uri="{FF2B5EF4-FFF2-40B4-BE49-F238E27FC236}">
                        <a16:creationId xmlns:a16="http://schemas.microsoft.com/office/drawing/2014/main" id="{CB9DE440-7AD7-4CD2-B002-B7E2778ED9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0" name="円: 塗りつぶしなし 419">
                    <a:extLst>
                      <a:ext uri="{FF2B5EF4-FFF2-40B4-BE49-F238E27FC236}">
                        <a16:creationId xmlns:a16="http://schemas.microsoft.com/office/drawing/2014/main" id="{77030FE5-A50C-4BAA-9EDC-F96AB73023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1" name="四角形: 角を丸くする 420">
                    <a:extLst>
                      <a:ext uri="{FF2B5EF4-FFF2-40B4-BE49-F238E27FC236}">
                        <a16:creationId xmlns:a16="http://schemas.microsoft.com/office/drawing/2014/main" id="{717ABFED-2862-4B2C-964E-2B75615CEA0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2" name="四角形: 上の 2 つの角を丸める 421">
                    <a:extLst>
                      <a:ext uri="{FF2B5EF4-FFF2-40B4-BE49-F238E27FC236}">
                        <a16:creationId xmlns:a16="http://schemas.microsoft.com/office/drawing/2014/main" id="{6227B634-7104-4FD9-91AF-111C1CE2FE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3" name="台形 422">
                    <a:extLst>
                      <a:ext uri="{FF2B5EF4-FFF2-40B4-BE49-F238E27FC236}">
                        <a16:creationId xmlns:a16="http://schemas.microsoft.com/office/drawing/2014/main" id="{557CFEB4-A5F0-471A-85FE-D5773684F3B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4" name="アーチ 423">
                    <a:extLst>
                      <a:ext uri="{FF2B5EF4-FFF2-40B4-BE49-F238E27FC236}">
                        <a16:creationId xmlns:a16="http://schemas.microsoft.com/office/drawing/2014/main" id="{5727C43F-F60F-4D31-92C1-F18480014C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5" name="四角形: 角を丸くする 424">
                    <a:extLst>
                      <a:ext uri="{FF2B5EF4-FFF2-40B4-BE49-F238E27FC236}">
                        <a16:creationId xmlns:a16="http://schemas.microsoft.com/office/drawing/2014/main" id="{99A36323-DB66-4DC2-9573-51B28FF57D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26" name="楕円 425">
                    <a:extLst>
                      <a:ext uri="{FF2B5EF4-FFF2-40B4-BE49-F238E27FC236}">
                        <a16:creationId xmlns:a16="http://schemas.microsoft.com/office/drawing/2014/main" id="{1F197CB3-D0E5-4F86-BD09-3A504B8205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410" name="グループ化 409">
                  <a:extLst>
                    <a:ext uri="{FF2B5EF4-FFF2-40B4-BE49-F238E27FC236}">
                      <a16:creationId xmlns:a16="http://schemas.microsoft.com/office/drawing/2014/main" id="{94D2643C-ED51-47D1-BDFB-25EFCDEC6FAB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91BCC033-1BDE-4A48-B765-03453FE4A57D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412" name="楕円 411">
                    <a:extLst>
                      <a:ext uri="{FF2B5EF4-FFF2-40B4-BE49-F238E27FC236}">
                        <a16:creationId xmlns:a16="http://schemas.microsoft.com/office/drawing/2014/main" id="{18D3BCBA-0752-4281-932C-16B1884464A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E1F2EAB0-443B-4682-B74B-80C98BFDB67C}"/>
                  </a:ext>
                </a:extLst>
              </p:cNvPr>
              <p:cNvGrpSpPr/>
              <p:nvPr/>
            </p:nvGrpSpPr>
            <p:grpSpPr>
              <a:xfrm rot="12600000">
                <a:off x="48919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407" name="四角形: 上の 2 つの角を丸める 406">
                  <a:extLst>
                    <a:ext uri="{FF2B5EF4-FFF2-40B4-BE49-F238E27FC236}">
                      <a16:creationId xmlns:a16="http://schemas.microsoft.com/office/drawing/2014/main" id="{DA3DC196-DAF5-4770-B802-8C7A5B10F7F3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95E6D812-7A51-47D3-A4F5-5180A7045749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0C055395-97A9-49F4-8F35-60F71E4B3AFB}"/>
                  </a:ext>
                </a:extLst>
              </p:cNvPr>
              <p:cNvGrpSpPr/>
              <p:nvPr/>
            </p:nvGrpSpPr>
            <p:grpSpPr>
              <a:xfrm>
                <a:off x="41831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404" name="フリーフォーム: 図形 403">
                  <a:extLst>
                    <a:ext uri="{FF2B5EF4-FFF2-40B4-BE49-F238E27FC236}">
                      <a16:creationId xmlns:a16="http://schemas.microsoft.com/office/drawing/2014/main" id="{E030CD4A-7FC5-47C6-A849-BD844D3EBEAA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5" name="四角形: 角を丸くする 404">
                  <a:extLst>
                    <a:ext uri="{FF2B5EF4-FFF2-40B4-BE49-F238E27FC236}">
                      <a16:creationId xmlns:a16="http://schemas.microsoft.com/office/drawing/2014/main" id="{24D82217-0E8F-4AB9-AF74-92B26F6595C3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6" name="四角形: 角を丸くする 405">
                  <a:extLst>
                    <a:ext uri="{FF2B5EF4-FFF2-40B4-BE49-F238E27FC236}">
                      <a16:creationId xmlns:a16="http://schemas.microsoft.com/office/drawing/2014/main" id="{5B267AFF-1121-4F6C-A906-DAC872382BBD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80" name="四角形: 上の 2 つの角を丸める 379">
                <a:extLst>
                  <a:ext uri="{FF2B5EF4-FFF2-40B4-BE49-F238E27FC236}">
                    <a16:creationId xmlns:a16="http://schemas.microsoft.com/office/drawing/2014/main" id="{D8848847-4CF7-4570-A8A7-B0682E7D06E2}"/>
                  </a:ext>
                </a:extLst>
              </p:cNvPr>
              <p:cNvSpPr/>
              <p:nvPr/>
            </p:nvSpPr>
            <p:spPr>
              <a:xfrm>
                <a:off x="45114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FD1313E0-6867-4121-BB7D-F8E3A8A611BC}"/>
                  </a:ext>
                </a:extLst>
              </p:cNvPr>
              <p:cNvGrpSpPr/>
              <p:nvPr/>
            </p:nvGrpSpPr>
            <p:grpSpPr>
              <a:xfrm rot="20700000">
                <a:off x="48313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402" name="台形 329">
                  <a:extLst>
                    <a:ext uri="{FF2B5EF4-FFF2-40B4-BE49-F238E27FC236}">
                      <a16:creationId xmlns:a16="http://schemas.microsoft.com/office/drawing/2014/main" id="{C54D64BF-284A-4BFD-8325-1426CE3D8738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C737BC1F-9F87-43D4-A30A-3821A9A44CA4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2" name="台形 975">
                <a:extLst>
                  <a:ext uri="{FF2B5EF4-FFF2-40B4-BE49-F238E27FC236}">
                    <a16:creationId xmlns:a16="http://schemas.microsoft.com/office/drawing/2014/main" id="{CFE77CFE-C845-4D75-800D-CFFA0A0B3C9B}"/>
                  </a:ext>
                </a:extLst>
              </p:cNvPr>
              <p:cNvSpPr/>
              <p:nvPr/>
            </p:nvSpPr>
            <p:spPr>
              <a:xfrm rot="15300000">
                <a:off x="5076255" y="4970281"/>
                <a:ext cx="516605" cy="895056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  <a:gd name="connsiteX0" fmla="*/ 50381 w 394687"/>
                  <a:gd name="connsiteY0" fmla="*/ 776302 h 810838"/>
                  <a:gd name="connsiteX1" fmla="*/ 30945 w 394687"/>
                  <a:gd name="connsiteY1" fmla="*/ 114132 h 810838"/>
                  <a:gd name="connsiteX2" fmla="*/ 340197 w 394687"/>
                  <a:gd name="connsiteY2" fmla="*/ 0 h 810838"/>
                  <a:gd name="connsiteX3" fmla="*/ 394687 w 394687"/>
                  <a:gd name="connsiteY3" fmla="*/ 798312 h 810838"/>
                  <a:gd name="connsiteX4" fmla="*/ 50381 w 394687"/>
                  <a:gd name="connsiteY4" fmla="*/ 776302 h 810838"/>
                  <a:gd name="connsiteX0" fmla="*/ 50381 w 394687"/>
                  <a:gd name="connsiteY0" fmla="*/ 790814 h 825350"/>
                  <a:gd name="connsiteX1" fmla="*/ 30945 w 394687"/>
                  <a:gd name="connsiteY1" fmla="*/ 128644 h 825350"/>
                  <a:gd name="connsiteX2" fmla="*/ 347373 w 394687"/>
                  <a:gd name="connsiteY2" fmla="*/ 0 h 825350"/>
                  <a:gd name="connsiteX3" fmla="*/ 394687 w 394687"/>
                  <a:gd name="connsiteY3" fmla="*/ 812824 h 825350"/>
                  <a:gd name="connsiteX4" fmla="*/ 50381 w 394687"/>
                  <a:gd name="connsiteY4" fmla="*/ 790814 h 825350"/>
                  <a:gd name="connsiteX0" fmla="*/ 109362 w 453668"/>
                  <a:gd name="connsiteY0" fmla="*/ 854543 h 889079"/>
                  <a:gd name="connsiteX1" fmla="*/ 89926 w 453668"/>
                  <a:gd name="connsiteY1" fmla="*/ 192373 h 889079"/>
                  <a:gd name="connsiteX2" fmla="*/ 19103 w 453668"/>
                  <a:gd name="connsiteY2" fmla="*/ 0 h 889079"/>
                  <a:gd name="connsiteX3" fmla="*/ 406354 w 453668"/>
                  <a:gd name="connsiteY3" fmla="*/ 63729 h 889079"/>
                  <a:gd name="connsiteX4" fmla="*/ 453668 w 453668"/>
                  <a:gd name="connsiteY4" fmla="*/ 876553 h 889079"/>
                  <a:gd name="connsiteX5" fmla="*/ 109362 w 453668"/>
                  <a:gd name="connsiteY5" fmla="*/ 854543 h 889079"/>
                  <a:gd name="connsiteX0" fmla="*/ 105521 w 449827"/>
                  <a:gd name="connsiteY0" fmla="*/ 854543 h 910419"/>
                  <a:gd name="connsiteX1" fmla="*/ 160511 w 449827"/>
                  <a:gd name="connsiteY1" fmla="*/ 209028 h 910419"/>
                  <a:gd name="connsiteX2" fmla="*/ 15262 w 449827"/>
                  <a:gd name="connsiteY2" fmla="*/ 0 h 910419"/>
                  <a:gd name="connsiteX3" fmla="*/ 402513 w 449827"/>
                  <a:gd name="connsiteY3" fmla="*/ 63729 h 910419"/>
                  <a:gd name="connsiteX4" fmla="*/ 449827 w 449827"/>
                  <a:gd name="connsiteY4" fmla="*/ 876553 h 910419"/>
                  <a:gd name="connsiteX5" fmla="*/ 105521 w 449827"/>
                  <a:gd name="connsiteY5" fmla="*/ 854543 h 910419"/>
                  <a:gd name="connsiteX0" fmla="*/ 105599 w 449905"/>
                  <a:gd name="connsiteY0" fmla="*/ 854543 h 905438"/>
                  <a:gd name="connsiteX1" fmla="*/ 158667 w 449905"/>
                  <a:gd name="connsiteY1" fmla="*/ 277540 h 905438"/>
                  <a:gd name="connsiteX2" fmla="*/ 15340 w 449905"/>
                  <a:gd name="connsiteY2" fmla="*/ 0 h 905438"/>
                  <a:gd name="connsiteX3" fmla="*/ 402591 w 449905"/>
                  <a:gd name="connsiteY3" fmla="*/ 63729 h 905438"/>
                  <a:gd name="connsiteX4" fmla="*/ 449905 w 449905"/>
                  <a:gd name="connsiteY4" fmla="*/ 876553 h 905438"/>
                  <a:gd name="connsiteX5" fmla="*/ 105599 w 449905"/>
                  <a:gd name="connsiteY5" fmla="*/ 854543 h 905438"/>
                  <a:gd name="connsiteX0" fmla="*/ 173229 w 517535"/>
                  <a:gd name="connsiteY0" fmla="*/ 854543 h 905438"/>
                  <a:gd name="connsiteX1" fmla="*/ 226297 w 517535"/>
                  <a:gd name="connsiteY1" fmla="*/ 277540 h 905438"/>
                  <a:gd name="connsiteX2" fmla="*/ 5403 w 517535"/>
                  <a:gd name="connsiteY2" fmla="*/ 215881 h 905438"/>
                  <a:gd name="connsiteX3" fmla="*/ 82970 w 517535"/>
                  <a:gd name="connsiteY3" fmla="*/ 0 h 905438"/>
                  <a:gd name="connsiteX4" fmla="*/ 470221 w 517535"/>
                  <a:gd name="connsiteY4" fmla="*/ 63729 h 905438"/>
                  <a:gd name="connsiteX5" fmla="*/ 517535 w 517535"/>
                  <a:gd name="connsiteY5" fmla="*/ 876553 h 905438"/>
                  <a:gd name="connsiteX6" fmla="*/ 173229 w 517535"/>
                  <a:gd name="connsiteY6" fmla="*/ 854543 h 905438"/>
                  <a:gd name="connsiteX0" fmla="*/ 178107 w 522413"/>
                  <a:gd name="connsiteY0" fmla="*/ 862159 h 913054"/>
                  <a:gd name="connsiteX1" fmla="*/ 231175 w 522413"/>
                  <a:gd name="connsiteY1" fmla="*/ 285156 h 913054"/>
                  <a:gd name="connsiteX2" fmla="*/ 10281 w 522413"/>
                  <a:gd name="connsiteY2" fmla="*/ 223497 h 913054"/>
                  <a:gd name="connsiteX3" fmla="*/ 47158 w 522413"/>
                  <a:gd name="connsiteY3" fmla="*/ 0 h 913054"/>
                  <a:gd name="connsiteX4" fmla="*/ 475099 w 522413"/>
                  <a:gd name="connsiteY4" fmla="*/ 71345 h 913054"/>
                  <a:gd name="connsiteX5" fmla="*/ 522413 w 522413"/>
                  <a:gd name="connsiteY5" fmla="*/ 884169 h 913054"/>
                  <a:gd name="connsiteX6" fmla="*/ 178107 w 522413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4818 w 512132"/>
                  <a:gd name="connsiteY4" fmla="*/ 71345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7826 w 512132"/>
                  <a:gd name="connsiteY0" fmla="*/ 862159 h 913054"/>
                  <a:gd name="connsiteX1" fmla="*/ 220894 w 512132"/>
                  <a:gd name="connsiteY1" fmla="*/ 285156 h 913054"/>
                  <a:gd name="connsiteX2" fmla="*/ 0 w 512132"/>
                  <a:gd name="connsiteY2" fmla="*/ 223497 h 913054"/>
                  <a:gd name="connsiteX3" fmla="*/ 36877 w 512132"/>
                  <a:gd name="connsiteY3" fmla="*/ 0 h 913054"/>
                  <a:gd name="connsiteX4" fmla="*/ 468986 w 512132"/>
                  <a:gd name="connsiteY4" fmla="*/ 6722 h 913054"/>
                  <a:gd name="connsiteX5" fmla="*/ 512132 w 512132"/>
                  <a:gd name="connsiteY5" fmla="*/ 884169 h 913054"/>
                  <a:gd name="connsiteX6" fmla="*/ 167826 w 512132"/>
                  <a:gd name="connsiteY6" fmla="*/ 862159 h 913054"/>
                  <a:gd name="connsiteX0" fmla="*/ 169833 w 514139"/>
                  <a:gd name="connsiteY0" fmla="*/ 855437 h 906332"/>
                  <a:gd name="connsiteX1" fmla="*/ 222901 w 514139"/>
                  <a:gd name="connsiteY1" fmla="*/ 278434 h 906332"/>
                  <a:gd name="connsiteX2" fmla="*/ 2007 w 514139"/>
                  <a:gd name="connsiteY2" fmla="*/ 216775 h 906332"/>
                  <a:gd name="connsiteX3" fmla="*/ 0 w 514139"/>
                  <a:gd name="connsiteY3" fmla="*/ 15729 h 906332"/>
                  <a:gd name="connsiteX4" fmla="*/ 470993 w 514139"/>
                  <a:gd name="connsiteY4" fmla="*/ 0 h 906332"/>
                  <a:gd name="connsiteX5" fmla="*/ 514139 w 514139"/>
                  <a:gd name="connsiteY5" fmla="*/ 877447 h 906332"/>
                  <a:gd name="connsiteX6" fmla="*/ 169833 w 514139"/>
                  <a:gd name="connsiteY6" fmla="*/ 855437 h 906332"/>
                  <a:gd name="connsiteX0" fmla="*/ 172299 w 516605"/>
                  <a:gd name="connsiteY0" fmla="*/ 855437 h 906332"/>
                  <a:gd name="connsiteX1" fmla="*/ 225367 w 516605"/>
                  <a:gd name="connsiteY1" fmla="*/ 278434 h 906332"/>
                  <a:gd name="connsiteX2" fmla="*/ 4473 w 516605"/>
                  <a:gd name="connsiteY2" fmla="*/ 216775 h 906332"/>
                  <a:gd name="connsiteX3" fmla="*/ 0 w 516605"/>
                  <a:gd name="connsiteY3" fmla="*/ 24930 h 906332"/>
                  <a:gd name="connsiteX4" fmla="*/ 473459 w 516605"/>
                  <a:gd name="connsiteY4" fmla="*/ 0 h 906332"/>
                  <a:gd name="connsiteX5" fmla="*/ 516605 w 516605"/>
                  <a:gd name="connsiteY5" fmla="*/ 877447 h 906332"/>
                  <a:gd name="connsiteX6" fmla="*/ 172299 w 516605"/>
                  <a:gd name="connsiteY6" fmla="*/ 855437 h 906332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6181"/>
                  <a:gd name="connsiteX1" fmla="*/ 257679 w 516605"/>
                  <a:gd name="connsiteY1" fmla="*/ 280518 h 906181"/>
                  <a:gd name="connsiteX2" fmla="*/ 4473 w 516605"/>
                  <a:gd name="connsiteY2" fmla="*/ 216775 h 906181"/>
                  <a:gd name="connsiteX3" fmla="*/ 0 w 516605"/>
                  <a:gd name="connsiteY3" fmla="*/ 24930 h 906181"/>
                  <a:gd name="connsiteX4" fmla="*/ 473459 w 516605"/>
                  <a:gd name="connsiteY4" fmla="*/ 0 h 906181"/>
                  <a:gd name="connsiteX5" fmla="*/ 516605 w 516605"/>
                  <a:gd name="connsiteY5" fmla="*/ 877447 h 906181"/>
                  <a:gd name="connsiteX6" fmla="*/ 172299 w 516605"/>
                  <a:gd name="connsiteY6" fmla="*/ 855437 h 906181"/>
                  <a:gd name="connsiteX0" fmla="*/ 172299 w 516605"/>
                  <a:gd name="connsiteY0" fmla="*/ 855437 h 901313"/>
                  <a:gd name="connsiteX1" fmla="*/ 257679 w 516605"/>
                  <a:gd name="connsiteY1" fmla="*/ 280518 h 901313"/>
                  <a:gd name="connsiteX2" fmla="*/ 4473 w 516605"/>
                  <a:gd name="connsiteY2" fmla="*/ 216775 h 901313"/>
                  <a:gd name="connsiteX3" fmla="*/ 0 w 516605"/>
                  <a:gd name="connsiteY3" fmla="*/ 24930 h 901313"/>
                  <a:gd name="connsiteX4" fmla="*/ 473459 w 516605"/>
                  <a:gd name="connsiteY4" fmla="*/ 0 h 901313"/>
                  <a:gd name="connsiteX5" fmla="*/ 516605 w 516605"/>
                  <a:gd name="connsiteY5" fmla="*/ 877447 h 901313"/>
                  <a:gd name="connsiteX6" fmla="*/ 172299 w 516605"/>
                  <a:gd name="connsiteY6" fmla="*/ 855437 h 901313"/>
                  <a:gd name="connsiteX0" fmla="*/ 196232 w 516605"/>
                  <a:gd name="connsiteY0" fmla="*/ 851989 h 899110"/>
                  <a:gd name="connsiteX1" fmla="*/ 257679 w 516605"/>
                  <a:gd name="connsiteY1" fmla="*/ 280518 h 899110"/>
                  <a:gd name="connsiteX2" fmla="*/ 4473 w 516605"/>
                  <a:gd name="connsiteY2" fmla="*/ 216775 h 899110"/>
                  <a:gd name="connsiteX3" fmla="*/ 0 w 516605"/>
                  <a:gd name="connsiteY3" fmla="*/ 24930 h 899110"/>
                  <a:gd name="connsiteX4" fmla="*/ 473459 w 516605"/>
                  <a:gd name="connsiteY4" fmla="*/ 0 h 899110"/>
                  <a:gd name="connsiteX5" fmla="*/ 516605 w 516605"/>
                  <a:gd name="connsiteY5" fmla="*/ 877447 h 899110"/>
                  <a:gd name="connsiteX6" fmla="*/ 196232 w 516605"/>
                  <a:gd name="connsiteY6" fmla="*/ 851989 h 899110"/>
                  <a:gd name="connsiteX0" fmla="*/ 196232 w 516605"/>
                  <a:gd name="connsiteY0" fmla="*/ 851989 h 905976"/>
                  <a:gd name="connsiteX1" fmla="*/ 262008 w 516605"/>
                  <a:gd name="connsiteY1" fmla="*/ 252095 h 905976"/>
                  <a:gd name="connsiteX2" fmla="*/ 4473 w 516605"/>
                  <a:gd name="connsiteY2" fmla="*/ 216775 h 905976"/>
                  <a:gd name="connsiteX3" fmla="*/ 0 w 516605"/>
                  <a:gd name="connsiteY3" fmla="*/ 24930 h 905976"/>
                  <a:gd name="connsiteX4" fmla="*/ 473459 w 516605"/>
                  <a:gd name="connsiteY4" fmla="*/ 0 h 905976"/>
                  <a:gd name="connsiteX5" fmla="*/ 516605 w 516605"/>
                  <a:gd name="connsiteY5" fmla="*/ 877447 h 905976"/>
                  <a:gd name="connsiteX6" fmla="*/ 196232 w 516605"/>
                  <a:gd name="connsiteY6" fmla="*/ 851989 h 905976"/>
                  <a:gd name="connsiteX0" fmla="*/ 196232 w 516605"/>
                  <a:gd name="connsiteY0" fmla="*/ 869523 h 923510"/>
                  <a:gd name="connsiteX1" fmla="*/ 262008 w 516605"/>
                  <a:gd name="connsiteY1" fmla="*/ 269629 h 923510"/>
                  <a:gd name="connsiteX2" fmla="*/ 4473 w 516605"/>
                  <a:gd name="connsiteY2" fmla="*/ 234309 h 923510"/>
                  <a:gd name="connsiteX3" fmla="*/ 0 w 516605"/>
                  <a:gd name="connsiteY3" fmla="*/ 42464 h 923510"/>
                  <a:gd name="connsiteX4" fmla="*/ 473459 w 516605"/>
                  <a:gd name="connsiteY4" fmla="*/ 17534 h 923510"/>
                  <a:gd name="connsiteX5" fmla="*/ 516605 w 516605"/>
                  <a:gd name="connsiteY5" fmla="*/ 894981 h 923510"/>
                  <a:gd name="connsiteX6" fmla="*/ 196232 w 516605"/>
                  <a:gd name="connsiteY6" fmla="*/ 869523 h 923510"/>
                  <a:gd name="connsiteX0" fmla="*/ 188734 w 516605"/>
                  <a:gd name="connsiteY0" fmla="*/ 811634 h 896689"/>
                  <a:gd name="connsiteX1" fmla="*/ 262008 w 516605"/>
                  <a:gd name="connsiteY1" fmla="*/ 269629 h 896689"/>
                  <a:gd name="connsiteX2" fmla="*/ 4473 w 516605"/>
                  <a:gd name="connsiteY2" fmla="*/ 234309 h 896689"/>
                  <a:gd name="connsiteX3" fmla="*/ 0 w 516605"/>
                  <a:gd name="connsiteY3" fmla="*/ 42464 h 896689"/>
                  <a:gd name="connsiteX4" fmla="*/ 473459 w 516605"/>
                  <a:gd name="connsiteY4" fmla="*/ 17534 h 896689"/>
                  <a:gd name="connsiteX5" fmla="*/ 516605 w 516605"/>
                  <a:gd name="connsiteY5" fmla="*/ 894981 h 896689"/>
                  <a:gd name="connsiteX6" fmla="*/ 188734 w 516605"/>
                  <a:gd name="connsiteY6" fmla="*/ 811634 h 896689"/>
                  <a:gd name="connsiteX0" fmla="*/ 195910 w 516605"/>
                  <a:gd name="connsiteY0" fmla="*/ 797122 h 895056"/>
                  <a:gd name="connsiteX1" fmla="*/ 262008 w 516605"/>
                  <a:gd name="connsiteY1" fmla="*/ 269629 h 895056"/>
                  <a:gd name="connsiteX2" fmla="*/ 4473 w 516605"/>
                  <a:gd name="connsiteY2" fmla="*/ 234309 h 895056"/>
                  <a:gd name="connsiteX3" fmla="*/ 0 w 516605"/>
                  <a:gd name="connsiteY3" fmla="*/ 42464 h 895056"/>
                  <a:gd name="connsiteX4" fmla="*/ 473459 w 516605"/>
                  <a:gd name="connsiteY4" fmla="*/ 17534 h 895056"/>
                  <a:gd name="connsiteX5" fmla="*/ 516605 w 516605"/>
                  <a:gd name="connsiteY5" fmla="*/ 894981 h 895056"/>
                  <a:gd name="connsiteX6" fmla="*/ 195910 w 516605"/>
                  <a:gd name="connsiteY6" fmla="*/ 797122 h 895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6605" h="895056">
                    <a:moveTo>
                      <a:pt x="195910" y="797122"/>
                    </a:moveTo>
                    <a:cubicBezTo>
                      <a:pt x="153477" y="692897"/>
                      <a:pt x="233548" y="461269"/>
                      <a:pt x="262008" y="269629"/>
                    </a:cubicBezTo>
                    <a:lnTo>
                      <a:pt x="4473" y="234309"/>
                    </a:lnTo>
                    <a:lnTo>
                      <a:pt x="0" y="42464"/>
                    </a:lnTo>
                    <a:cubicBezTo>
                      <a:pt x="157820" y="34154"/>
                      <a:pt x="439560" y="-30365"/>
                      <a:pt x="473459" y="17534"/>
                    </a:cubicBezTo>
                    <a:cubicBezTo>
                      <a:pt x="507358" y="65433"/>
                      <a:pt x="502223" y="602499"/>
                      <a:pt x="516605" y="894981"/>
                    </a:cubicBezTo>
                    <a:cubicBezTo>
                      <a:pt x="380148" y="894981"/>
                      <a:pt x="238343" y="901347"/>
                      <a:pt x="195910" y="79712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255205C2-AF67-4852-AA26-F3A29BC36D57}"/>
                  </a:ext>
                </a:extLst>
              </p:cNvPr>
              <p:cNvGrpSpPr/>
              <p:nvPr/>
            </p:nvGrpSpPr>
            <p:grpSpPr>
              <a:xfrm rot="20700000">
                <a:off x="50952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15FF17E9-DB74-45F4-8FA0-BB29194D3F27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四角形: 上の 2 つの角を丸める 400">
                  <a:extLst>
                    <a:ext uri="{FF2B5EF4-FFF2-40B4-BE49-F238E27FC236}">
                      <a16:creationId xmlns:a16="http://schemas.microsoft.com/office/drawing/2014/main" id="{B2209AC9-E213-4FDF-8798-8F99DBA6CE55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60E4AE91-5AE3-4B9C-A69E-11BA83EEAB17}"/>
                  </a:ext>
                </a:extLst>
              </p:cNvPr>
              <p:cNvSpPr/>
              <p:nvPr/>
            </p:nvSpPr>
            <p:spPr>
              <a:xfrm rot="17100000">
                <a:off x="46377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781445FB-4DC0-421A-B2A4-C3C29E1EFBC3}"/>
                  </a:ext>
                </a:extLst>
              </p:cNvPr>
              <p:cNvSpPr/>
              <p:nvPr/>
            </p:nvSpPr>
            <p:spPr>
              <a:xfrm>
                <a:off x="56142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6" name="四角形: 上の 2 つの角を丸める 36">
                <a:extLst>
                  <a:ext uri="{FF2B5EF4-FFF2-40B4-BE49-F238E27FC236}">
                    <a16:creationId xmlns:a16="http://schemas.microsoft.com/office/drawing/2014/main" id="{3EE6CAD2-03E9-40E0-A009-2466970F422E}"/>
                  </a:ext>
                </a:extLst>
              </p:cNvPr>
              <p:cNvSpPr/>
              <p:nvPr/>
            </p:nvSpPr>
            <p:spPr>
              <a:xfrm rot="2700000">
                <a:off x="4948031" y="4412462"/>
                <a:ext cx="274934" cy="710269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  <a:gd name="connsiteX0" fmla="*/ 283354 w 283354"/>
                  <a:gd name="connsiteY0" fmla="*/ 0 h 658070"/>
                  <a:gd name="connsiteX1" fmla="*/ 283353 w 283354"/>
                  <a:gd name="connsiteY1" fmla="*/ 368458 h 658070"/>
                  <a:gd name="connsiteX2" fmla="*/ 283353 w 283354"/>
                  <a:gd name="connsiteY2" fmla="*/ 368458 h 658070"/>
                  <a:gd name="connsiteX3" fmla="*/ 47146 w 283354"/>
                  <a:gd name="connsiteY3" fmla="*/ 368458 h 658070"/>
                  <a:gd name="connsiteX4" fmla="*/ 0 w 283354"/>
                  <a:gd name="connsiteY4" fmla="*/ 658070 h 658070"/>
                  <a:gd name="connsiteX5" fmla="*/ 47146 w 283354"/>
                  <a:gd name="connsiteY5" fmla="*/ 0 h 658070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47146 w 283354"/>
                  <a:gd name="connsiteY5" fmla="*/ 0 h 710269"/>
                  <a:gd name="connsiteX0" fmla="*/ 287759 w 287759"/>
                  <a:gd name="connsiteY0" fmla="*/ 0 h 710269"/>
                  <a:gd name="connsiteX1" fmla="*/ 287758 w 287759"/>
                  <a:gd name="connsiteY1" fmla="*/ 368458 h 710269"/>
                  <a:gd name="connsiteX2" fmla="*/ 287758 w 287759"/>
                  <a:gd name="connsiteY2" fmla="*/ 368458 h 710269"/>
                  <a:gd name="connsiteX3" fmla="*/ 171101 w 287759"/>
                  <a:gd name="connsiteY3" fmla="*/ 710269 h 710269"/>
                  <a:gd name="connsiteX4" fmla="*/ 4405 w 287759"/>
                  <a:gd name="connsiteY4" fmla="*/ 658070 h 710269"/>
                  <a:gd name="connsiteX5" fmla="*/ 76572 w 287759"/>
                  <a:gd name="connsiteY5" fmla="*/ 364399 h 710269"/>
                  <a:gd name="connsiteX6" fmla="*/ 51551 w 287759"/>
                  <a:gd name="connsiteY6" fmla="*/ 0 h 710269"/>
                  <a:gd name="connsiteX0" fmla="*/ 283354 w 283354"/>
                  <a:gd name="connsiteY0" fmla="*/ 0 h 710269"/>
                  <a:gd name="connsiteX1" fmla="*/ 283353 w 283354"/>
                  <a:gd name="connsiteY1" fmla="*/ 368458 h 710269"/>
                  <a:gd name="connsiteX2" fmla="*/ 283353 w 283354"/>
                  <a:gd name="connsiteY2" fmla="*/ 368458 h 710269"/>
                  <a:gd name="connsiteX3" fmla="*/ 166696 w 283354"/>
                  <a:gd name="connsiteY3" fmla="*/ 710269 h 710269"/>
                  <a:gd name="connsiteX4" fmla="*/ 0 w 283354"/>
                  <a:gd name="connsiteY4" fmla="*/ 658070 h 710269"/>
                  <a:gd name="connsiteX5" fmla="*/ 72167 w 283354"/>
                  <a:gd name="connsiteY5" fmla="*/ 364399 h 710269"/>
                  <a:gd name="connsiteX6" fmla="*/ 47146 w 283354"/>
                  <a:gd name="connsiteY6" fmla="*/ 0 h 710269"/>
                  <a:gd name="connsiteX0" fmla="*/ 274934 w 274934"/>
                  <a:gd name="connsiteY0" fmla="*/ 0 h 710269"/>
                  <a:gd name="connsiteX1" fmla="*/ 274933 w 274934"/>
                  <a:gd name="connsiteY1" fmla="*/ 368458 h 710269"/>
                  <a:gd name="connsiteX2" fmla="*/ 274933 w 274934"/>
                  <a:gd name="connsiteY2" fmla="*/ 368458 h 710269"/>
                  <a:gd name="connsiteX3" fmla="*/ 158276 w 274934"/>
                  <a:gd name="connsiteY3" fmla="*/ 710269 h 710269"/>
                  <a:gd name="connsiteX4" fmla="*/ 0 w 274934"/>
                  <a:gd name="connsiteY4" fmla="*/ 659753 h 710269"/>
                  <a:gd name="connsiteX5" fmla="*/ 63747 w 274934"/>
                  <a:gd name="connsiteY5" fmla="*/ 364399 h 710269"/>
                  <a:gd name="connsiteX6" fmla="*/ 38726 w 274934"/>
                  <a:gd name="connsiteY6" fmla="*/ 0 h 710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4934" h="710269">
                    <a:moveTo>
                      <a:pt x="274934" y="0"/>
                    </a:moveTo>
                    <a:cubicBezTo>
                      <a:pt x="274934" y="122819"/>
                      <a:pt x="274933" y="245639"/>
                      <a:pt x="274933" y="368458"/>
                    </a:cubicBezTo>
                    <a:lnTo>
                      <a:pt x="274933" y="368458"/>
                    </a:lnTo>
                    <a:lnTo>
                      <a:pt x="158276" y="710269"/>
                    </a:lnTo>
                    <a:lnTo>
                      <a:pt x="0" y="659753"/>
                    </a:lnTo>
                    <a:lnTo>
                      <a:pt x="63747" y="364399"/>
                    </a:lnTo>
                    <a:cubicBezTo>
                      <a:pt x="71605" y="254721"/>
                      <a:pt x="33635" y="59330"/>
                      <a:pt x="38726" y="0"/>
                    </a:cubicBezTo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9E452AEA-DACB-48BD-A4C8-A2FD9C641C98}"/>
                  </a:ext>
                </a:extLst>
              </p:cNvPr>
              <p:cNvGrpSpPr/>
              <p:nvPr/>
            </p:nvGrpSpPr>
            <p:grpSpPr>
              <a:xfrm>
                <a:off x="4587582" y="2982437"/>
                <a:ext cx="1291268" cy="1350492"/>
                <a:chOff x="7300815" y="5983565"/>
                <a:chExt cx="1291268" cy="1350492"/>
              </a:xfrm>
            </p:grpSpPr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184FDA22-5B9C-47CA-92A8-56BC6E055C07}"/>
                    </a:ext>
                  </a:extLst>
                </p:cNvPr>
                <p:cNvSpPr/>
                <p:nvPr/>
              </p:nvSpPr>
              <p:spPr>
                <a:xfrm rot="20952697">
                  <a:off x="7306672" y="5983565"/>
                  <a:ext cx="1190404" cy="1040505"/>
                </a:xfrm>
                <a:custGeom>
                  <a:avLst/>
                  <a:gdLst>
                    <a:gd name="connsiteX0" fmla="*/ 518797 w 1301563"/>
                    <a:gd name="connsiteY0" fmla="*/ 0 h 1095292"/>
                    <a:gd name="connsiteX1" fmla="*/ 720737 w 1301563"/>
                    <a:gd name="connsiteY1" fmla="*/ 40494 h 1095292"/>
                    <a:gd name="connsiteX2" fmla="*/ 768335 w 1301563"/>
                    <a:gd name="connsiteY2" fmla="*/ 66155 h 1095292"/>
                    <a:gd name="connsiteX3" fmla="*/ 782766 w 1301563"/>
                    <a:gd name="connsiteY3" fmla="*/ 64710 h 1095292"/>
                    <a:gd name="connsiteX4" fmla="*/ 1301563 w 1301563"/>
                    <a:gd name="connsiteY4" fmla="*/ 580001 h 1095292"/>
                    <a:gd name="connsiteX5" fmla="*/ 782766 w 1301563"/>
                    <a:gd name="connsiteY5" fmla="*/ 1095292 h 1095292"/>
                    <a:gd name="connsiteX6" fmla="*/ 580827 w 1301563"/>
                    <a:gd name="connsiteY6" fmla="*/ 1054798 h 1095292"/>
                    <a:gd name="connsiteX7" fmla="*/ 533229 w 1301563"/>
                    <a:gd name="connsiteY7" fmla="*/ 1029137 h 1095292"/>
                    <a:gd name="connsiteX8" fmla="*/ 518797 w 1301563"/>
                    <a:gd name="connsiteY8" fmla="*/ 1030582 h 1095292"/>
                    <a:gd name="connsiteX9" fmla="*/ 0 w 1301563"/>
                    <a:gd name="connsiteY9" fmla="*/ 515291 h 1095292"/>
                    <a:gd name="connsiteX10" fmla="*/ 518797 w 1301563"/>
                    <a:gd name="connsiteY10" fmla="*/ 0 h 1095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01563" h="1095292">
                      <a:moveTo>
                        <a:pt x="518797" y="0"/>
                      </a:moveTo>
                      <a:cubicBezTo>
                        <a:pt x="590428" y="0"/>
                        <a:pt x="658669" y="14419"/>
                        <a:pt x="720737" y="40494"/>
                      </a:cubicBezTo>
                      <a:lnTo>
                        <a:pt x="768335" y="66155"/>
                      </a:lnTo>
                      <a:lnTo>
                        <a:pt x="782766" y="64710"/>
                      </a:lnTo>
                      <a:cubicBezTo>
                        <a:pt x="1069290" y="64710"/>
                        <a:pt x="1301563" y="295414"/>
                        <a:pt x="1301563" y="580001"/>
                      </a:cubicBezTo>
                      <a:cubicBezTo>
                        <a:pt x="1301563" y="864588"/>
                        <a:pt x="1069290" y="1095292"/>
                        <a:pt x="782766" y="1095292"/>
                      </a:cubicBezTo>
                      <a:cubicBezTo>
                        <a:pt x="711135" y="1095292"/>
                        <a:pt x="642895" y="1080873"/>
                        <a:pt x="580827" y="1054798"/>
                      </a:cubicBezTo>
                      <a:lnTo>
                        <a:pt x="533229" y="1029137"/>
                      </a:lnTo>
                      <a:lnTo>
                        <a:pt x="518797" y="1030582"/>
                      </a:lnTo>
                      <a:cubicBezTo>
                        <a:pt x="232273" y="1030582"/>
                        <a:pt x="0" y="799878"/>
                        <a:pt x="0" y="515291"/>
                      </a:cubicBezTo>
                      <a:cubicBezTo>
                        <a:pt x="0" y="230704"/>
                        <a:pt x="232273" y="0"/>
                        <a:pt x="51879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楕円 1">
                  <a:extLst>
                    <a:ext uri="{FF2B5EF4-FFF2-40B4-BE49-F238E27FC236}">
                      <a16:creationId xmlns:a16="http://schemas.microsoft.com/office/drawing/2014/main" id="{864CA576-ABB9-4DEF-9083-7502CF7E092D}"/>
                    </a:ext>
                  </a:extLst>
                </p:cNvPr>
                <p:cNvSpPr/>
                <p:nvPr/>
              </p:nvSpPr>
              <p:spPr>
                <a:xfrm rot="20952697">
                  <a:off x="7300815" y="6810884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四角形: 角を丸くする 390">
                  <a:extLst>
                    <a:ext uri="{FF2B5EF4-FFF2-40B4-BE49-F238E27FC236}">
                      <a16:creationId xmlns:a16="http://schemas.microsoft.com/office/drawing/2014/main" id="{CBA4FBDA-1C67-4D29-A16B-5165F63C20A0}"/>
                    </a:ext>
                  </a:extLst>
                </p:cNvPr>
                <p:cNvSpPr/>
                <p:nvPr/>
              </p:nvSpPr>
              <p:spPr>
                <a:xfrm rot="20952697">
                  <a:off x="7340208" y="6098318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楕円 14">
                  <a:extLst>
                    <a:ext uri="{FF2B5EF4-FFF2-40B4-BE49-F238E27FC236}">
                      <a16:creationId xmlns:a16="http://schemas.microsoft.com/office/drawing/2014/main" id="{4CEC33B0-68F6-449B-AB64-10B4E8E91451}"/>
                    </a:ext>
                  </a:extLst>
                </p:cNvPr>
                <p:cNvSpPr/>
                <p:nvPr/>
              </p:nvSpPr>
              <p:spPr>
                <a:xfrm rot="20052697">
                  <a:off x="7541072" y="7019376"/>
                  <a:ext cx="155112" cy="143074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7B03A931-DF15-44CC-9583-ED79495CDA3C}"/>
                    </a:ext>
                  </a:extLst>
                </p:cNvPr>
                <p:cNvSpPr/>
                <p:nvPr/>
              </p:nvSpPr>
              <p:spPr>
                <a:xfrm rot="20052697">
                  <a:off x="7573059" y="7027908"/>
                  <a:ext cx="126041" cy="131418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月 393">
                  <a:extLst>
                    <a:ext uri="{FF2B5EF4-FFF2-40B4-BE49-F238E27FC236}">
                      <a16:creationId xmlns:a16="http://schemas.microsoft.com/office/drawing/2014/main" id="{A947060D-9D36-43FE-8DB3-C58CD07A26C0}"/>
                    </a:ext>
                  </a:extLst>
                </p:cNvPr>
                <p:cNvSpPr/>
                <p:nvPr/>
              </p:nvSpPr>
              <p:spPr>
                <a:xfrm rot="3600000">
                  <a:off x="7464151" y="6451505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6B8A521D-3B13-4184-A1E6-937463466773}"/>
                    </a:ext>
                  </a:extLst>
                </p:cNvPr>
                <p:cNvSpPr/>
                <p:nvPr/>
              </p:nvSpPr>
              <p:spPr>
                <a:xfrm rot="14527645">
                  <a:off x="7483835" y="6579581"/>
                  <a:ext cx="86690" cy="241892"/>
                </a:xfrm>
                <a:custGeom>
                  <a:avLst/>
                  <a:gdLst>
                    <a:gd name="connsiteX0" fmla="*/ 45719 w 86690"/>
                    <a:gd name="connsiteY0" fmla="*/ 229300 h 241892"/>
                    <a:gd name="connsiteX1" fmla="*/ 0 w 86690"/>
                    <a:gd name="connsiteY1" fmla="*/ 114650 h 241892"/>
                    <a:gd name="connsiteX2" fmla="*/ 45719 w 86690"/>
                    <a:gd name="connsiteY2" fmla="*/ 0 h 241892"/>
                    <a:gd name="connsiteX3" fmla="*/ 25172 w 86690"/>
                    <a:gd name="connsiteY3" fmla="*/ 114650 h 241892"/>
                    <a:gd name="connsiteX4" fmla="*/ 45719 w 86690"/>
                    <a:gd name="connsiteY4" fmla="*/ 229300 h 241892"/>
                    <a:gd name="connsiteX5" fmla="*/ 86690 w 86690"/>
                    <a:gd name="connsiteY5" fmla="*/ 241892 h 241892"/>
                    <a:gd name="connsiteX6" fmla="*/ 40971 w 86690"/>
                    <a:gd name="connsiteY6" fmla="*/ 127242 h 241892"/>
                    <a:gd name="connsiteX7" fmla="*/ 86690 w 86690"/>
                    <a:gd name="connsiteY7" fmla="*/ 12592 h 241892"/>
                    <a:gd name="connsiteX8" fmla="*/ 66143 w 86690"/>
                    <a:gd name="connsiteY8" fmla="*/ 127242 h 241892"/>
                    <a:gd name="connsiteX9" fmla="*/ 86690 w 86690"/>
                    <a:gd name="connsiteY9" fmla="*/ 241892 h 2418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690" h="241892">
                      <a:moveTo>
                        <a:pt x="45719" y="229300"/>
                      </a:moveTo>
                      <a:cubicBezTo>
                        <a:pt x="20469" y="229300"/>
                        <a:pt x="0" y="177969"/>
                        <a:pt x="0" y="114650"/>
                      </a:cubicBezTo>
                      <a:cubicBezTo>
                        <a:pt x="0" y="51331"/>
                        <a:pt x="20469" y="0"/>
                        <a:pt x="45719" y="0"/>
                      </a:cubicBezTo>
                      <a:cubicBezTo>
                        <a:pt x="32650" y="29096"/>
                        <a:pt x="25172" y="70825"/>
                        <a:pt x="25172" y="114650"/>
                      </a:cubicBezTo>
                      <a:cubicBezTo>
                        <a:pt x="25172" y="158475"/>
                        <a:pt x="32651" y="200204"/>
                        <a:pt x="45719" y="229300"/>
                      </a:cubicBezTo>
                      <a:close/>
                      <a:moveTo>
                        <a:pt x="86690" y="241892"/>
                      </a:moveTo>
                      <a:cubicBezTo>
                        <a:pt x="61440" y="241892"/>
                        <a:pt x="40971" y="190561"/>
                        <a:pt x="40971" y="127242"/>
                      </a:cubicBezTo>
                      <a:cubicBezTo>
                        <a:pt x="40971" y="63923"/>
                        <a:pt x="61440" y="12592"/>
                        <a:pt x="86690" y="12592"/>
                      </a:cubicBezTo>
                      <a:cubicBezTo>
                        <a:pt x="73621" y="41688"/>
                        <a:pt x="66143" y="83417"/>
                        <a:pt x="66143" y="127242"/>
                      </a:cubicBezTo>
                      <a:cubicBezTo>
                        <a:pt x="66143" y="171067"/>
                        <a:pt x="73622" y="212796"/>
                        <a:pt x="86690" y="24189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7B791E78-57DE-4670-BBE1-94A95761A005}"/>
                    </a:ext>
                  </a:extLst>
                </p:cNvPr>
                <p:cNvSpPr/>
                <p:nvPr/>
              </p:nvSpPr>
              <p:spPr>
                <a:xfrm rot="20952697">
                  <a:off x="7403343" y="6628372"/>
                  <a:ext cx="184756" cy="27500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4F854FEE-A21C-44D0-B140-4767F8DF4D4F}"/>
                    </a:ext>
                  </a:extLst>
                </p:cNvPr>
                <p:cNvSpPr/>
                <p:nvPr/>
              </p:nvSpPr>
              <p:spPr>
                <a:xfrm rot="20952697">
                  <a:off x="7409259" y="6705799"/>
                  <a:ext cx="101128" cy="14165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フリーフォーム: 図形 397">
                  <a:extLst>
                    <a:ext uri="{FF2B5EF4-FFF2-40B4-BE49-F238E27FC236}">
                      <a16:creationId xmlns:a16="http://schemas.microsoft.com/office/drawing/2014/main" id="{A5DC7FAA-CBFA-4435-BA75-0B51D398A649}"/>
                    </a:ext>
                  </a:extLst>
                </p:cNvPr>
                <p:cNvSpPr/>
                <p:nvPr/>
              </p:nvSpPr>
              <p:spPr>
                <a:xfrm rot="8879878">
                  <a:off x="7889468" y="6175577"/>
                  <a:ext cx="702615" cy="1158480"/>
                </a:xfrm>
                <a:custGeom>
                  <a:avLst/>
                  <a:gdLst>
                    <a:gd name="connsiteX0" fmla="*/ 537547 w 537547"/>
                    <a:gd name="connsiteY0" fmla="*/ 1159848 h 1159848"/>
                    <a:gd name="connsiteX1" fmla="*/ 444695 w 537547"/>
                    <a:gd name="connsiteY1" fmla="*/ 1060806 h 1159848"/>
                    <a:gd name="connsiteX2" fmla="*/ 438340 w 537547"/>
                    <a:gd name="connsiteY2" fmla="*/ 1042497 h 1159848"/>
                    <a:gd name="connsiteX3" fmla="*/ 444678 w 537547"/>
                    <a:gd name="connsiteY3" fmla="*/ 1159848 h 1159848"/>
                    <a:gd name="connsiteX4" fmla="*/ 351826 w 537547"/>
                    <a:gd name="connsiteY4" fmla="*/ 1060806 h 1159848"/>
                    <a:gd name="connsiteX5" fmla="*/ 345471 w 537547"/>
                    <a:gd name="connsiteY5" fmla="*/ 1042497 h 1159848"/>
                    <a:gd name="connsiteX6" fmla="*/ 351809 w 537547"/>
                    <a:gd name="connsiteY6" fmla="*/ 1159848 h 1159848"/>
                    <a:gd name="connsiteX7" fmla="*/ 287166 w 537547"/>
                    <a:gd name="connsiteY7" fmla="*/ 1114275 h 1159848"/>
                    <a:gd name="connsiteX8" fmla="*/ 252008 w 537547"/>
                    <a:gd name="connsiteY8" fmla="*/ 1031498 h 1159848"/>
                    <a:gd name="connsiteX9" fmla="*/ 258940 w 537547"/>
                    <a:gd name="connsiteY9" fmla="*/ 1159848 h 1159848"/>
                    <a:gd name="connsiteX10" fmla="*/ 194297 w 537547"/>
                    <a:gd name="connsiteY10" fmla="*/ 1114275 h 1159848"/>
                    <a:gd name="connsiteX11" fmla="*/ 159140 w 537547"/>
                    <a:gd name="connsiteY11" fmla="*/ 1031501 h 1159848"/>
                    <a:gd name="connsiteX12" fmla="*/ 166072 w 537547"/>
                    <a:gd name="connsiteY12" fmla="*/ 1159848 h 1159848"/>
                    <a:gd name="connsiteX13" fmla="*/ 0 w 537547"/>
                    <a:gd name="connsiteY13" fmla="*/ 579924 h 1159848"/>
                    <a:gd name="connsiteX14" fmla="*/ 166072 w 537547"/>
                    <a:gd name="connsiteY14" fmla="*/ 0 h 1159848"/>
                    <a:gd name="connsiteX15" fmla="*/ 159140 w 537547"/>
                    <a:gd name="connsiteY15" fmla="*/ 128347 h 1159848"/>
                    <a:gd name="connsiteX16" fmla="*/ 194297 w 537547"/>
                    <a:gd name="connsiteY16" fmla="*/ 45573 h 1159848"/>
                    <a:gd name="connsiteX17" fmla="*/ 258940 w 537547"/>
                    <a:gd name="connsiteY17" fmla="*/ 0 h 1159848"/>
                    <a:gd name="connsiteX18" fmla="*/ 252008 w 537547"/>
                    <a:gd name="connsiteY18" fmla="*/ 128350 h 1159848"/>
                    <a:gd name="connsiteX19" fmla="*/ 287166 w 537547"/>
                    <a:gd name="connsiteY19" fmla="*/ 45573 h 1159848"/>
                    <a:gd name="connsiteX20" fmla="*/ 351809 w 537547"/>
                    <a:gd name="connsiteY20" fmla="*/ 0 h 1159848"/>
                    <a:gd name="connsiteX21" fmla="*/ 345471 w 537547"/>
                    <a:gd name="connsiteY21" fmla="*/ 117352 h 1159848"/>
                    <a:gd name="connsiteX22" fmla="*/ 351826 w 537547"/>
                    <a:gd name="connsiteY22" fmla="*/ 99042 h 1159848"/>
                    <a:gd name="connsiteX23" fmla="*/ 444678 w 537547"/>
                    <a:gd name="connsiteY23" fmla="*/ 0 h 1159848"/>
                    <a:gd name="connsiteX24" fmla="*/ 438340 w 537547"/>
                    <a:gd name="connsiteY24" fmla="*/ 117352 h 1159848"/>
                    <a:gd name="connsiteX25" fmla="*/ 444695 w 537547"/>
                    <a:gd name="connsiteY25" fmla="*/ 99042 h 1159848"/>
                    <a:gd name="connsiteX26" fmla="*/ 537547 w 537547"/>
                    <a:gd name="connsiteY26" fmla="*/ 0 h 1159848"/>
                    <a:gd name="connsiteX27" fmla="*/ 537547 w 537547"/>
                    <a:gd name="connsiteY27" fmla="*/ 1159848 h 11598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37547" h="1159848">
                      <a:moveTo>
                        <a:pt x="537547" y="1159848"/>
                      </a:moveTo>
                      <a:cubicBezTo>
                        <a:pt x="503152" y="1159848"/>
                        <a:pt x="471200" y="1123336"/>
                        <a:pt x="444695" y="1060806"/>
                      </a:cubicBezTo>
                      <a:lnTo>
                        <a:pt x="438340" y="1042497"/>
                      </a:lnTo>
                      <a:lnTo>
                        <a:pt x="444678" y="1159848"/>
                      </a:lnTo>
                      <a:cubicBezTo>
                        <a:pt x="410283" y="1159848"/>
                        <a:pt x="378331" y="1123336"/>
                        <a:pt x="351826" y="1060806"/>
                      </a:cubicBezTo>
                      <a:lnTo>
                        <a:pt x="345471" y="1042497"/>
                      </a:lnTo>
                      <a:lnTo>
                        <a:pt x="351809" y="1159848"/>
                      </a:lnTo>
                      <a:cubicBezTo>
                        <a:pt x="328879" y="1159848"/>
                        <a:pt x="307035" y="1143620"/>
                        <a:pt x="287166" y="1114275"/>
                      </a:cubicBezTo>
                      <a:lnTo>
                        <a:pt x="252008" y="1031498"/>
                      </a:lnTo>
                      <a:lnTo>
                        <a:pt x="258940" y="1159848"/>
                      </a:lnTo>
                      <a:cubicBezTo>
                        <a:pt x="236010" y="1159848"/>
                        <a:pt x="214166" y="1143620"/>
                        <a:pt x="194297" y="1114275"/>
                      </a:cubicBezTo>
                      <a:lnTo>
                        <a:pt x="159140" y="1031501"/>
                      </a:lnTo>
                      <a:lnTo>
                        <a:pt x="166072" y="1159848"/>
                      </a:lnTo>
                      <a:cubicBezTo>
                        <a:pt x="74353" y="1159848"/>
                        <a:pt x="0" y="900207"/>
                        <a:pt x="0" y="579924"/>
                      </a:cubicBezTo>
                      <a:cubicBezTo>
                        <a:pt x="0" y="259641"/>
                        <a:pt x="74353" y="0"/>
                        <a:pt x="166072" y="0"/>
                      </a:cubicBezTo>
                      <a:lnTo>
                        <a:pt x="159140" y="128347"/>
                      </a:lnTo>
                      <a:lnTo>
                        <a:pt x="194297" y="45573"/>
                      </a:lnTo>
                      <a:cubicBezTo>
                        <a:pt x="214166" y="16228"/>
                        <a:pt x="236010" y="0"/>
                        <a:pt x="258940" y="0"/>
                      </a:cubicBezTo>
                      <a:lnTo>
                        <a:pt x="252008" y="128350"/>
                      </a:lnTo>
                      <a:lnTo>
                        <a:pt x="287166" y="45573"/>
                      </a:lnTo>
                      <a:cubicBezTo>
                        <a:pt x="307035" y="16228"/>
                        <a:pt x="328879" y="0"/>
                        <a:pt x="351809" y="0"/>
                      </a:cubicBezTo>
                      <a:lnTo>
                        <a:pt x="345471" y="117352"/>
                      </a:lnTo>
                      <a:lnTo>
                        <a:pt x="351826" y="99042"/>
                      </a:lnTo>
                      <a:cubicBezTo>
                        <a:pt x="378331" y="36512"/>
                        <a:pt x="410283" y="0"/>
                        <a:pt x="444678" y="0"/>
                      </a:cubicBezTo>
                      <a:lnTo>
                        <a:pt x="438340" y="117352"/>
                      </a:lnTo>
                      <a:lnTo>
                        <a:pt x="444695" y="99042"/>
                      </a:lnTo>
                      <a:cubicBezTo>
                        <a:pt x="471200" y="36512"/>
                        <a:pt x="503152" y="0"/>
                        <a:pt x="537547" y="0"/>
                      </a:cubicBezTo>
                      <a:cubicBezTo>
                        <a:pt x="509868" y="380575"/>
                        <a:pt x="509868" y="779273"/>
                        <a:pt x="537547" y="115984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: 図形 398">
                  <a:extLst>
                    <a:ext uri="{FF2B5EF4-FFF2-40B4-BE49-F238E27FC236}">
                      <a16:creationId xmlns:a16="http://schemas.microsoft.com/office/drawing/2014/main" id="{57D6C290-4158-4A77-9D4B-A6D6BA424D33}"/>
                    </a:ext>
                  </a:extLst>
                </p:cNvPr>
                <p:cNvSpPr/>
                <p:nvPr/>
              </p:nvSpPr>
              <p:spPr>
                <a:xfrm rot="1152697">
                  <a:off x="7485862" y="6057314"/>
                  <a:ext cx="962196" cy="702171"/>
                </a:xfrm>
                <a:custGeom>
                  <a:avLst/>
                  <a:gdLst>
                    <a:gd name="connsiteX0" fmla="*/ 533007 w 1066015"/>
                    <a:gd name="connsiteY0" fmla="*/ 0 h 494004"/>
                    <a:gd name="connsiteX1" fmla="*/ 1045686 w 1066015"/>
                    <a:gd name="connsiteY1" fmla="*/ 207093 h 494004"/>
                    <a:gd name="connsiteX2" fmla="*/ 1066015 w 1066015"/>
                    <a:gd name="connsiteY2" fmla="*/ 247002 h 494004"/>
                    <a:gd name="connsiteX3" fmla="*/ 1045686 w 1066015"/>
                    <a:gd name="connsiteY3" fmla="*/ 286911 h 494004"/>
                    <a:gd name="connsiteX4" fmla="*/ 533007 w 1066015"/>
                    <a:gd name="connsiteY4" fmla="*/ 494004 h 494004"/>
                    <a:gd name="connsiteX5" fmla="*/ 20328 w 1066015"/>
                    <a:gd name="connsiteY5" fmla="*/ 286911 h 494004"/>
                    <a:gd name="connsiteX6" fmla="*/ 0 w 1066015"/>
                    <a:gd name="connsiteY6" fmla="*/ 247002 h 494004"/>
                    <a:gd name="connsiteX7" fmla="*/ 20328 w 1066015"/>
                    <a:gd name="connsiteY7" fmla="*/ 207093 h 494004"/>
                    <a:gd name="connsiteX8" fmla="*/ 533007 w 1066015"/>
                    <a:gd name="connsiteY8" fmla="*/ 0 h 4940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66015" h="494004">
                      <a:moveTo>
                        <a:pt x="533007" y="0"/>
                      </a:moveTo>
                      <a:cubicBezTo>
                        <a:pt x="763477" y="0"/>
                        <a:pt x="961219" y="85393"/>
                        <a:pt x="1045686" y="207093"/>
                      </a:cubicBezTo>
                      <a:lnTo>
                        <a:pt x="1066015" y="247002"/>
                      </a:lnTo>
                      <a:lnTo>
                        <a:pt x="1045686" y="286911"/>
                      </a:lnTo>
                      <a:cubicBezTo>
                        <a:pt x="961219" y="408611"/>
                        <a:pt x="763477" y="494004"/>
                        <a:pt x="533007" y="494004"/>
                      </a:cubicBezTo>
                      <a:cubicBezTo>
                        <a:pt x="302538" y="494004"/>
                        <a:pt x="104795" y="408611"/>
                        <a:pt x="20328" y="286911"/>
                      </a:cubicBezTo>
                      <a:lnTo>
                        <a:pt x="0" y="247002"/>
                      </a:lnTo>
                      <a:lnTo>
                        <a:pt x="20328" y="207093"/>
                      </a:lnTo>
                      <a:cubicBezTo>
                        <a:pt x="104795" y="85393"/>
                        <a:pt x="302538" y="0"/>
                        <a:pt x="533007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0CEBF4FA-45CC-411D-9BD5-00A8C43D5CD1}"/>
                  </a:ext>
                </a:extLst>
              </p:cNvPr>
              <p:cNvSpPr/>
              <p:nvPr/>
            </p:nvSpPr>
            <p:spPr>
              <a:xfrm rot="20376193">
                <a:off x="5010629" y="4350468"/>
                <a:ext cx="383877" cy="145517"/>
              </a:xfrm>
              <a:custGeom>
                <a:avLst/>
                <a:gdLst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56905 w 383877"/>
                  <a:gd name="connsiteY6" fmla="*/ 144841 h 145517"/>
                  <a:gd name="connsiteX7" fmla="*/ 0 w 383877"/>
                  <a:gd name="connsiteY7" fmla="*/ 84846 h 145517"/>
                  <a:gd name="connsiteX8" fmla="*/ 194286 w 383877"/>
                  <a:gd name="connsiteY8" fmla="*/ 0 h 145517"/>
                  <a:gd name="connsiteX9" fmla="*/ 269911 w 383877"/>
                  <a:gd name="connsiteY9" fmla="*/ 6668 h 145517"/>
                  <a:gd name="connsiteX0" fmla="*/ 269911 w 383877"/>
                  <a:gd name="connsiteY0" fmla="*/ 6668 h 145517"/>
                  <a:gd name="connsiteX1" fmla="*/ 373304 w 383877"/>
                  <a:gd name="connsiteY1" fmla="*/ 51820 h 145517"/>
                  <a:gd name="connsiteX2" fmla="*/ 383877 w 383877"/>
                  <a:gd name="connsiteY2" fmla="*/ 74690 h 145517"/>
                  <a:gd name="connsiteX3" fmla="*/ 303073 w 383877"/>
                  <a:gd name="connsiteY3" fmla="*/ 81717 h 145517"/>
                  <a:gd name="connsiteX4" fmla="*/ 165792 w 383877"/>
                  <a:gd name="connsiteY4" fmla="*/ 110818 h 145517"/>
                  <a:gd name="connsiteX5" fmla="*/ 59200 w 383877"/>
                  <a:gd name="connsiteY5" fmla="*/ 145517 h 145517"/>
                  <a:gd name="connsiteX6" fmla="*/ 0 w 383877"/>
                  <a:gd name="connsiteY6" fmla="*/ 84846 h 145517"/>
                  <a:gd name="connsiteX7" fmla="*/ 194286 w 383877"/>
                  <a:gd name="connsiteY7" fmla="*/ 0 h 145517"/>
                  <a:gd name="connsiteX8" fmla="*/ 269911 w 383877"/>
                  <a:gd name="connsiteY8" fmla="*/ 6668 h 145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3877" h="145517">
                    <a:moveTo>
                      <a:pt x="269911" y="6668"/>
                    </a:moveTo>
                    <a:cubicBezTo>
                      <a:pt x="316399" y="15255"/>
                      <a:pt x="353641" y="31519"/>
                      <a:pt x="373304" y="51820"/>
                    </a:cubicBezTo>
                    <a:lnTo>
                      <a:pt x="383877" y="74690"/>
                    </a:lnTo>
                    <a:lnTo>
                      <a:pt x="303073" y="81717"/>
                    </a:lnTo>
                    <a:cubicBezTo>
                      <a:pt x="260232" y="88249"/>
                      <a:pt x="213806" y="97953"/>
                      <a:pt x="165792" y="110818"/>
                    </a:cubicBezTo>
                    <a:lnTo>
                      <a:pt x="59200" y="145517"/>
                    </a:lnTo>
                    <a:lnTo>
                      <a:pt x="0" y="84846"/>
                    </a:lnTo>
                    <a:cubicBezTo>
                      <a:pt x="0" y="37987"/>
                      <a:pt x="86985" y="0"/>
                      <a:pt x="194286" y="0"/>
                    </a:cubicBezTo>
                    <a:cubicBezTo>
                      <a:pt x="221111" y="0"/>
                      <a:pt x="246667" y="2374"/>
                      <a:pt x="269911" y="6668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E01B501C-9C85-4A81-9201-438BA699BDB2}"/>
                </a:ext>
              </a:extLst>
            </p:cNvPr>
            <p:cNvGrpSpPr/>
            <p:nvPr/>
          </p:nvGrpSpPr>
          <p:grpSpPr>
            <a:xfrm>
              <a:off x="565101" y="3984732"/>
              <a:ext cx="2182686" cy="2420561"/>
              <a:chOff x="-120906" y="3041328"/>
              <a:chExt cx="3445981" cy="3821534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C8B97EC3-58A3-4804-BA4A-963E4D59ACB4}"/>
                  </a:ext>
                </a:extLst>
              </p:cNvPr>
              <p:cNvGrpSpPr/>
              <p:nvPr/>
            </p:nvGrpSpPr>
            <p:grpSpPr>
              <a:xfrm>
                <a:off x="72123" y="5861886"/>
                <a:ext cx="2569619" cy="811783"/>
                <a:chOff x="72123" y="5861886"/>
                <a:chExt cx="2569619" cy="811783"/>
              </a:xfrm>
            </p:grpSpPr>
            <p:sp>
              <p:nvSpPr>
                <p:cNvPr id="372" name="星: 32 pt 371">
                  <a:extLst>
                    <a:ext uri="{FF2B5EF4-FFF2-40B4-BE49-F238E27FC236}">
                      <a16:creationId xmlns:a16="http://schemas.microsoft.com/office/drawing/2014/main" id="{20997CAC-049F-44BC-B1EB-2B743921A624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1829959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73" name="星: 32 pt 372">
                  <a:extLst>
                    <a:ext uri="{FF2B5EF4-FFF2-40B4-BE49-F238E27FC236}">
                      <a16:creationId xmlns:a16="http://schemas.microsoft.com/office/drawing/2014/main" id="{48F06696-F0DD-4C64-BA0F-9CD90844E41B}"/>
                    </a:ext>
                  </a:extLst>
                </p:cNvPr>
                <p:cNvSpPr/>
                <p:nvPr/>
              </p:nvSpPr>
              <p:spPr bwMode="auto">
                <a:xfrm rot="21190986" flipH="1">
                  <a:off x="72123" y="5861886"/>
                  <a:ext cx="811783" cy="811783"/>
                </a:xfrm>
                <a:prstGeom prst="star32">
                  <a:avLst>
                    <a:gd name="adj" fmla="val 5859"/>
                  </a:avLst>
                </a:prstGeom>
                <a:noFill/>
                <a:ln w="19050">
                  <a:solidFill>
                    <a:sysClr val="windowText" lastClr="000000">
                      <a:lumMod val="50000"/>
                      <a:lumOff val="50000"/>
                    </a:sysClr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1396AE6B-9480-447C-A4B5-855816431477}"/>
                  </a:ext>
                </a:extLst>
              </p:cNvPr>
              <p:cNvSpPr/>
              <p:nvPr/>
            </p:nvSpPr>
            <p:spPr>
              <a:xfrm rot="19800000">
                <a:off x="1008759" y="4630448"/>
                <a:ext cx="389584" cy="392930"/>
              </a:xfrm>
              <a:custGeom>
                <a:avLst/>
                <a:gdLst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124473 w 509299"/>
                  <a:gd name="connsiteY9" fmla="*/ 134135 h 446667"/>
                  <a:gd name="connsiteX10" fmla="*/ 47061 w 509299"/>
                  <a:gd name="connsiteY10" fmla="*/ 134135 h 446667"/>
                  <a:gd name="connsiteX11" fmla="*/ 0 w 509299"/>
                  <a:gd name="connsiteY11" fmla="*/ 87074 h 446667"/>
                  <a:gd name="connsiteX12" fmla="*/ 0 w 509299"/>
                  <a:gd name="connsiteY12" fmla="*/ 43925 h 446667"/>
                  <a:gd name="connsiteX13" fmla="*/ 43925 w 509299"/>
                  <a:gd name="connsiteY13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0 w 509299"/>
                  <a:gd name="connsiteY11" fmla="*/ 43925 h 446667"/>
                  <a:gd name="connsiteX12" fmla="*/ 43925 w 509299"/>
                  <a:gd name="connsiteY12" fmla="*/ 0 h 446667"/>
                  <a:gd name="connsiteX0" fmla="*/ 43925 w 509299"/>
                  <a:gd name="connsiteY0" fmla="*/ 0 h 446667"/>
                  <a:gd name="connsiteX1" fmla="*/ 172250 w 509299"/>
                  <a:gd name="connsiteY1" fmla="*/ 0 h 446667"/>
                  <a:gd name="connsiteX2" fmla="*/ 216175 w 509299"/>
                  <a:gd name="connsiteY2" fmla="*/ 43925 h 446667"/>
                  <a:gd name="connsiteX3" fmla="*/ 216175 w 509299"/>
                  <a:gd name="connsiteY3" fmla="*/ 87074 h 446667"/>
                  <a:gd name="connsiteX4" fmla="*/ 212659 w 509299"/>
                  <a:gd name="connsiteY4" fmla="*/ 95563 h 446667"/>
                  <a:gd name="connsiteX5" fmla="*/ 486541 w 509299"/>
                  <a:gd name="connsiteY5" fmla="*/ 316130 h 446667"/>
                  <a:gd name="connsiteX6" fmla="*/ 487617 w 509299"/>
                  <a:gd name="connsiteY6" fmla="*/ 419597 h 446667"/>
                  <a:gd name="connsiteX7" fmla="*/ 373599 w 509299"/>
                  <a:gd name="connsiteY7" fmla="*/ 430099 h 446667"/>
                  <a:gd name="connsiteX8" fmla="*/ 119715 w 509299"/>
                  <a:gd name="connsiteY8" fmla="*/ 139430 h 446667"/>
                  <a:gd name="connsiteX9" fmla="*/ 47061 w 509299"/>
                  <a:gd name="connsiteY9" fmla="*/ 134135 h 446667"/>
                  <a:gd name="connsiteX10" fmla="*/ 0 w 509299"/>
                  <a:gd name="connsiteY10" fmla="*/ 87074 h 446667"/>
                  <a:gd name="connsiteX11" fmla="*/ 43925 w 509299"/>
                  <a:gd name="connsiteY11" fmla="*/ 0 h 446667"/>
                  <a:gd name="connsiteX0" fmla="*/ 11548 w 476922"/>
                  <a:gd name="connsiteY0" fmla="*/ 0 h 446667"/>
                  <a:gd name="connsiteX1" fmla="*/ 139873 w 476922"/>
                  <a:gd name="connsiteY1" fmla="*/ 0 h 446667"/>
                  <a:gd name="connsiteX2" fmla="*/ 183798 w 476922"/>
                  <a:gd name="connsiteY2" fmla="*/ 43925 h 446667"/>
                  <a:gd name="connsiteX3" fmla="*/ 183798 w 476922"/>
                  <a:gd name="connsiteY3" fmla="*/ 87074 h 446667"/>
                  <a:gd name="connsiteX4" fmla="*/ 180282 w 476922"/>
                  <a:gd name="connsiteY4" fmla="*/ 95563 h 446667"/>
                  <a:gd name="connsiteX5" fmla="*/ 454164 w 476922"/>
                  <a:gd name="connsiteY5" fmla="*/ 316130 h 446667"/>
                  <a:gd name="connsiteX6" fmla="*/ 455240 w 476922"/>
                  <a:gd name="connsiteY6" fmla="*/ 419597 h 446667"/>
                  <a:gd name="connsiteX7" fmla="*/ 341222 w 476922"/>
                  <a:gd name="connsiteY7" fmla="*/ 430099 h 446667"/>
                  <a:gd name="connsiteX8" fmla="*/ 87338 w 476922"/>
                  <a:gd name="connsiteY8" fmla="*/ 139430 h 446667"/>
                  <a:gd name="connsiteX9" fmla="*/ 14684 w 476922"/>
                  <a:gd name="connsiteY9" fmla="*/ 134135 h 446667"/>
                  <a:gd name="connsiteX10" fmla="*/ 11548 w 476922"/>
                  <a:gd name="connsiteY10" fmla="*/ 0 h 446667"/>
                  <a:gd name="connsiteX0" fmla="*/ 0 w 465374"/>
                  <a:gd name="connsiteY0" fmla="*/ 0 h 446667"/>
                  <a:gd name="connsiteX1" fmla="*/ 128325 w 465374"/>
                  <a:gd name="connsiteY1" fmla="*/ 0 h 446667"/>
                  <a:gd name="connsiteX2" fmla="*/ 172250 w 465374"/>
                  <a:gd name="connsiteY2" fmla="*/ 43925 h 446667"/>
                  <a:gd name="connsiteX3" fmla="*/ 172250 w 465374"/>
                  <a:gd name="connsiteY3" fmla="*/ 87074 h 446667"/>
                  <a:gd name="connsiteX4" fmla="*/ 168734 w 465374"/>
                  <a:gd name="connsiteY4" fmla="*/ 95563 h 446667"/>
                  <a:gd name="connsiteX5" fmla="*/ 442616 w 465374"/>
                  <a:gd name="connsiteY5" fmla="*/ 316130 h 446667"/>
                  <a:gd name="connsiteX6" fmla="*/ 443692 w 465374"/>
                  <a:gd name="connsiteY6" fmla="*/ 419597 h 446667"/>
                  <a:gd name="connsiteX7" fmla="*/ 329674 w 465374"/>
                  <a:gd name="connsiteY7" fmla="*/ 430099 h 446667"/>
                  <a:gd name="connsiteX8" fmla="*/ 75790 w 465374"/>
                  <a:gd name="connsiteY8" fmla="*/ 139430 h 446667"/>
                  <a:gd name="connsiteX9" fmla="*/ 0 w 465374"/>
                  <a:gd name="connsiteY9" fmla="*/ 0 h 446667"/>
                  <a:gd name="connsiteX0" fmla="*/ 0 w 389584"/>
                  <a:gd name="connsiteY0" fmla="*/ 139430 h 446667"/>
                  <a:gd name="connsiteX1" fmla="*/ 52535 w 389584"/>
                  <a:gd name="connsiteY1" fmla="*/ 0 h 446667"/>
                  <a:gd name="connsiteX2" fmla="*/ 96460 w 389584"/>
                  <a:gd name="connsiteY2" fmla="*/ 43925 h 446667"/>
                  <a:gd name="connsiteX3" fmla="*/ 96460 w 389584"/>
                  <a:gd name="connsiteY3" fmla="*/ 87074 h 446667"/>
                  <a:gd name="connsiteX4" fmla="*/ 92944 w 389584"/>
                  <a:gd name="connsiteY4" fmla="*/ 95563 h 446667"/>
                  <a:gd name="connsiteX5" fmla="*/ 366826 w 389584"/>
                  <a:gd name="connsiteY5" fmla="*/ 316130 h 446667"/>
                  <a:gd name="connsiteX6" fmla="*/ 367902 w 389584"/>
                  <a:gd name="connsiteY6" fmla="*/ 419597 h 446667"/>
                  <a:gd name="connsiteX7" fmla="*/ 253884 w 389584"/>
                  <a:gd name="connsiteY7" fmla="*/ 430099 h 446667"/>
                  <a:gd name="connsiteX8" fmla="*/ 0 w 389584"/>
                  <a:gd name="connsiteY8" fmla="*/ 139430 h 446667"/>
                  <a:gd name="connsiteX0" fmla="*/ 0 w 389584"/>
                  <a:gd name="connsiteY0" fmla="*/ 95505 h 402742"/>
                  <a:gd name="connsiteX1" fmla="*/ 96460 w 389584"/>
                  <a:gd name="connsiteY1" fmla="*/ 0 h 402742"/>
                  <a:gd name="connsiteX2" fmla="*/ 96460 w 389584"/>
                  <a:gd name="connsiteY2" fmla="*/ 43149 h 402742"/>
                  <a:gd name="connsiteX3" fmla="*/ 92944 w 389584"/>
                  <a:gd name="connsiteY3" fmla="*/ 51638 h 402742"/>
                  <a:gd name="connsiteX4" fmla="*/ 366826 w 389584"/>
                  <a:gd name="connsiteY4" fmla="*/ 272205 h 402742"/>
                  <a:gd name="connsiteX5" fmla="*/ 367902 w 389584"/>
                  <a:gd name="connsiteY5" fmla="*/ 375672 h 402742"/>
                  <a:gd name="connsiteX6" fmla="*/ 253884 w 389584"/>
                  <a:gd name="connsiteY6" fmla="*/ 386174 h 402742"/>
                  <a:gd name="connsiteX7" fmla="*/ 0 w 389584"/>
                  <a:gd name="connsiteY7" fmla="*/ 95505 h 402742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92944 w 389584"/>
                  <a:gd name="connsiteY2" fmla="*/ 8489 h 359593"/>
                  <a:gd name="connsiteX3" fmla="*/ 366826 w 389584"/>
                  <a:gd name="connsiteY3" fmla="*/ 229056 h 359593"/>
                  <a:gd name="connsiteX4" fmla="*/ 367902 w 389584"/>
                  <a:gd name="connsiteY4" fmla="*/ 332523 h 359593"/>
                  <a:gd name="connsiteX5" fmla="*/ 253884 w 389584"/>
                  <a:gd name="connsiteY5" fmla="*/ 343025 h 359593"/>
                  <a:gd name="connsiteX6" fmla="*/ 0 w 389584"/>
                  <a:gd name="connsiteY6" fmla="*/ 52356 h 359593"/>
                  <a:gd name="connsiteX0" fmla="*/ 0 w 389584"/>
                  <a:gd name="connsiteY0" fmla="*/ 52356 h 359593"/>
                  <a:gd name="connsiteX1" fmla="*/ 96460 w 389584"/>
                  <a:gd name="connsiteY1" fmla="*/ 0 h 359593"/>
                  <a:gd name="connsiteX2" fmla="*/ 366826 w 389584"/>
                  <a:gd name="connsiteY2" fmla="*/ 229056 h 359593"/>
                  <a:gd name="connsiteX3" fmla="*/ 367902 w 389584"/>
                  <a:gd name="connsiteY3" fmla="*/ 332523 h 359593"/>
                  <a:gd name="connsiteX4" fmla="*/ 253884 w 389584"/>
                  <a:gd name="connsiteY4" fmla="*/ 343025 h 359593"/>
                  <a:gd name="connsiteX5" fmla="*/ 0 w 389584"/>
                  <a:gd name="connsiteY5" fmla="*/ 52356 h 359593"/>
                  <a:gd name="connsiteX0" fmla="*/ 0 w 389584"/>
                  <a:gd name="connsiteY0" fmla="*/ 85693 h 392930"/>
                  <a:gd name="connsiteX1" fmla="*/ 82172 w 389584"/>
                  <a:gd name="connsiteY1" fmla="*/ 0 h 392930"/>
                  <a:gd name="connsiteX2" fmla="*/ 366826 w 389584"/>
                  <a:gd name="connsiteY2" fmla="*/ 262393 h 392930"/>
                  <a:gd name="connsiteX3" fmla="*/ 367902 w 389584"/>
                  <a:gd name="connsiteY3" fmla="*/ 365860 h 392930"/>
                  <a:gd name="connsiteX4" fmla="*/ 253884 w 389584"/>
                  <a:gd name="connsiteY4" fmla="*/ 376362 h 392930"/>
                  <a:gd name="connsiteX5" fmla="*/ 0 w 389584"/>
                  <a:gd name="connsiteY5" fmla="*/ 85693 h 39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9584" h="392930">
                    <a:moveTo>
                      <a:pt x="0" y="85693"/>
                    </a:moveTo>
                    <a:lnTo>
                      <a:pt x="82172" y="0"/>
                    </a:lnTo>
                    <a:lnTo>
                      <a:pt x="366826" y="262393"/>
                    </a:lnTo>
                    <a:cubicBezTo>
                      <a:pt x="396472" y="289397"/>
                      <a:pt x="397491" y="336135"/>
                      <a:pt x="367902" y="365860"/>
                    </a:cubicBezTo>
                    <a:cubicBezTo>
                      <a:pt x="338312" y="395587"/>
                      <a:pt x="283529" y="403365"/>
                      <a:pt x="253884" y="376362"/>
                    </a:cubicBezTo>
                    <a:lnTo>
                      <a:pt x="0" y="85693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B9A248A-B734-472C-B932-3841D7D77B12}"/>
                  </a:ext>
                </a:extLst>
              </p:cNvPr>
              <p:cNvGrpSpPr/>
              <p:nvPr/>
            </p:nvGrpSpPr>
            <p:grpSpPr>
              <a:xfrm rot="900000">
                <a:off x="1463565" y="5265935"/>
                <a:ext cx="482558" cy="913919"/>
                <a:chOff x="1367356" y="1844608"/>
                <a:chExt cx="482558" cy="913919"/>
              </a:xfrm>
            </p:grpSpPr>
            <p:sp>
              <p:nvSpPr>
                <p:cNvPr id="369" name="台形 368">
                  <a:extLst>
                    <a:ext uri="{FF2B5EF4-FFF2-40B4-BE49-F238E27FC236}">
                      <a16:creationId xmlns:a16="http://schemas.microsoft.com/office/drawing/2014/main" id="{0CD74560-7F2F-4CD8-A947-4BFB5A7A2D34}"/>
                    </a:ext>
                  </a:extLst>
                </p:cNvPr>
                <p:cNvSpPr/>
                <p:nvPr/>
              </p:nvSpPr>
              <p:spPr>
                <a:xfrm rot="10800000">
                  <a:off x="1518814" y="2086298"/>
                  <a:ext cx="199873" cy="536012"/>
                </a:xfrm>
                <a:prstGeom prst="trapezoid">
                  <a:avLst>
                    <a:gd name="adj" fmla="val 1890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7E132D2A-E043-4128-9FC6-123C3FE4F3DF}"/>
                    </a:ext>
                  </a:extLst>
                </p:cNvPr>
                <p:cNvSpPr/>
                <p:nvPr/>
              </p:nvSpPr>
              <p:spPr>
                <a:xfrm>
                  <a:off x="1367356" y="258623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台形 370">
                  <a:extLst>
                    <a:ext uri="{FF2B5EF4-FFF2-40B4-BE49-F238E27FC236}">
                      <a16:creationId xmlns:a16="http://schemas.microsoft.com/office/drawing/2014/main" id="{63956BAA-97EF-4892-818A-C9DB522DDC4A}"/>
                    </a:ext>
                  </a:extLst>
                </p:cNvPr>
                <p:cNvSpPr/>
                <p:nvPr/>
              </p:nvSpPr>
              <p:spPr>
                <a:xfrm rot="1312666">
                  <a:off x="1422913" y="1844608"/>
                  <a:ext cx="427001" cy="463953"/>
                </a:xfrm>
                <a:prstGeom prst="trapezoid">
                  <a:avLst>
                    <a:gd name="adj" fmla="val 13473"/>
                  </a:avLst>
                </a:prstGeom>
                <a:solidFill>
                  <a:srgbClr val="FF33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9" name="四角形: 上の 2 つの角を丸める 36">
                <a:extLst>
                  <a:ext uri="{FF2B5EF4-FFF2-40B4-BE49-F238E27FC236}">
                    <a16:creationId xmlns:a16="http://schemas.microsoft.com/office/drawing/2014/main" id="{1CC11ABB-8A32-4B40-97C1-A3A55A4A3E23}"/>
                  </a:ext>
                </a:extLst>
              </p:cNvPr>
              <p:cNvSpPr/>
              <p:nvPr/>
            </p:nvSpPr>
            <p:spPr>
              <a:xfrm rot="2700000">
                <a:off x="1371792" y="4543713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EC4FA4FF-1CFB-481F-9881-705243743C59}"/>
                  </a:ext>
                </a:extLst>
              </p:cNvPr>
              <p:cNvGrpSpPr/>
              <p:nvPr/>
            </p:nvGrpSpPr>
            <p:grpSpPr>
              <a:xfrm>
                <a:off x="-120906" y="5044410"/>
                <a:ext cx="2955511" cy="1818452"/>
                <a:chOff x="-120906" y="1221710"/>
                <a:chExt cx="2955511" cy="1818452"/>
              </a:xfrm>
            </p:grpSpPr>
            <p:grpSp>
              <p:nvGrpSpPr>
                <p:cNvPr id="351" name="グループ化 350">
                  <a:extLst>
                    <a:ext uri="{FF2B5EF4-FFF2-40B4-BE49-F238E27FC236}">
                      <a16:creationId xmlns:a16="http://schemas.microsoft.com/office/drawing/2014/main" id="{5C904F3C-23E9-4484-8F5D-58557736C298}"/>
                    </a:ext>
                  </a:extLst>
                </p:cNvPr>
                <p:cNvGrpSpPr/>
                <p:nvPr/>
              </p:nvGrpSpPr>
              <p:grpSpPr>
                <a:xfrm flipH="1">
                  <a:off x="-120906" y="1221710"/>
                  <a:ext cx="2955511" cy="1818452"/>
                  <a:chOff x="1481283" y="3596120"/>
                  <a:chExt cx="2685187" cy="1652128"/>
                </a:xfrm>
              </p:grpSpPr>
              <p:sp>
                <p:nvSpPr>
                  <p:cNvPr id="355" name="星: 32 pt 354">
                    <a:extLst>
                      <a:ext uri="{FF2B5EF4-FFF2-40B4-BE49-F238E27FC236}">
                        <a16:creationId xmlns:a16="http://schemas.microsoft.com/office/drawing/2014/main" id="{E07AFB63-0E21-4342-B492-9AEE548A20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56669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6" name="星: 32 pt 355">
                    <a:extLst>
                      <a:ext uri="{FF2B5EF4-FFF2-40B4-BE49-F238E27FC236}">
                        <a16:creationId xmlns:a16="http://schemas.microsoft.com/office/drawing/2014/main" id="{A53385A0-DB3E-448A-B94C-1A466E455B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53725" y="4338826"/>
                    <a:ext cx="737534" cy="737534"/>
                  </a:xfrm>
                  <a:prstGeom prst="star32">
                    <a:avLst>
                      <a:gd name="adj" fmla="val 5859"/>
                    </a:avLst>
                  </a:prstGeom>
                  <a:noFill/>
                  <a:ln w="1905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7" name="円: 塗りつぶしなし 356">
                    <a:extLst>
                      <a:ext uri="{FF2B5EF4-FFF2-40B4-BE49-F238E27FC236}">
                        <a16:creationId xmlns:a16="http://schemas.microsoft.com/office/drawing/2014/main" id="{1A322788-ADC7-459F-AC23-2E268EA81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80909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8" name="円: 塗りつぶしなし 357">
                    <a:extLst>
                      <a:ext uri="{FF2B5EF4-FFF2-40B4-BE49-F238E27FC236}">
                        <a16:creationId xmlns:a16="http://schemas.microsoft.com/office/drawing/2014/main" id="{A57718B9-D361-44EE-AD29-F33A0E8256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13680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9" name="アーチ 358">
                    <a:extLst>
                      <a:ext uri="{FF2B5EF4-FFF2-40B4-BE49-F238E27FC236}">
                        <a16:creationId xmlns:a16="http://schemas.microsoft.com/office/drawing/2014/main" id="{3F37AD4C-4C73-4B88-98BF-37BA63B2D1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7873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8485845"/>
                      <a:gd name="adj3" fmla="val 6626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EA7E7081-FEDF-4ACD-87ED-A9423014BB4E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639630" y="3600617"/>
                    <a:ext cx="880721" cy="1249379"/>
                  </a:xfrm>
                  <a:custGeom>
                    <a:avLst/>
                    <a:gdLst>
                      <a:gd name="connsiteX0" fmla="*/ 880721 w 880721"/>
                      <a:gd name="connsiteY0" fmla="*/ 0 h 1249379"/>
                      <a:gd name="connsiteX1" fmla="*/ 880721 w 880721"/>
                      <a:gd name="connsiteY1" fmla="*/ 1249379 h 1249379"/>
                      <a:gd name="connsiteX2" fmla="*/ 787656 w 880721"/>
                      <a:gd name="connsiteY2" fmla="*/ 1249379 h 1249379"/>
                      <a:gd name="connsiteX3" fmla="*/ 787656 w 880721"/>
                      <a:gd name="connsiteY3" fmla="*/ 536412 h 1249379"/>
                      <a:gd name="connsiteX4" fmla="*/ 64849 w 880721"/>
                      <a:gd name="connsiteY4" fmla="*/ 953725 h 1249379"/>
                      <a:gd name="connsiteX5" fmla="*/ 39539 w 880721"/>
                      <a:gd name="connsiteY5" fmla="*/ 946943 h 1249379"/>
                      <a:gd name="connsiteX6" fmla="*/ 2485 w 880721"/>
                      <a:gd name="connsiteY6" fmla="*/ 882764 h 1249379"/>
                      <a:gd name="connsiteX7" fmla="*/ 9266 w 880721"/>
                      <a:gd name="connsiteY7" fmla="*/ 857454 h 1249379"/>
                      <a:gd name="connsiteX8" fmla="*/ 787656 w 880721"/>
                      <a:gd name="connsiteY8" fmla="*/ 408050 h 1249379"/>
                      <a:gd name="connsiteX9" fmla="*/ 787656 w 880721"/>
                      <a:gd name="connsiteY9" fmla="*/ 0 h 1249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80721" h="1249379">
                        <a:moveTo>
                          <a:pt x="880721" y="0"/>
                        </a:moveTo>
                        <a:lnTo>
                          <a:pt x="880721" y="1249379"/>
                        </a:lnTo>
                        <a:lnTo>
                          <a:pt x="787656" y="1249379"/>
                        </a:lnTo>
                        <a:lnTo>
                          <a:pt x="787656" y="536412"/>
                        </a:lnTo>
                        <a:lnTo>
                          <a:pt x="64849" y="953725"/>
                        </a:lnTo>
                        <a:cubicBezTo>
                          <a:pt x="55986" y="958841"/>
                          <a:pt x="44655" y="955805"/>
                          <a:pt x="39539" y="946943"/>
                        </a:cubicBezTo>
                        <a:lnTo>
                          <a:pt x="2485" y="882764"/>
                        </a:lnTo>
                        <a:cubicBezTo>
                          <a:pt x="-2632" y="873902"/>
                          <a:pt x="404" y="862570"/>
                          <a:pt x="9266" y="857454"/>
                        </a:cubicBezTo>
                        <a:lnTo>
                          <a:pt x="787656" y="408050"/>
                        </a:lnTo>
                        <a:lnTo>
                          <a:pt x="787656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1" name="円: 塗りつぶしなし 360">
                    <a:extLst>
                      <a:ext uri="{FF2B5EF4-FFF2-40B4-BE49-F238E27FC236}">
                        <a16:creationId xmlns:a16="http://schemas.microsoft.com/office/drawing/2014/main" id="{3FE231C4-B6E7-4D19-911C-32CA2BD4F2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4172" y="4273550"/>
                    <a:ext cx="876188" cy="876186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2" name="円: 塗りつぶしなし 361">
                    <a:extLst>
                      <a:ext uri="{FF2B5EF4-FFF2-40B4-BE49-F238E27FC236}">
                        <a16:creationId xmlns:a16="http://schemas.microsoft.com/office/drawing/2014/main" id="{F0ACCF11-B226-4F4D-9B8B-4868123A10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6943" y="4206321"/>
                    <a:ext cx="1010646" cy="1010644"/>
                  </a:xfrm>
                  <a:prstGeom prst="donut">
                    <a:avLst>
                      <a:gd name="adj" fmla="val 8472"/>
                    </a:avLst>
                  </a:prstGeom>
                  <a:solidFill>
                    <a:sysClr val="windowText" lastClr="00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3" name="四角形: 角を丸くする 362">
                    <a:extLst>
                      <a:ext uri="{FF2B5EF4-FFF2-40B4-BE49-F238E27FC236}">
                        <a16:creationId xmlns:a16="http://schemas.microsoft.com/office/drawing/2014/main" id="{CFDBA291-A729-4B25-A34E-034F59B57B8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2563055" y="4220940"/>
                    <a:ext cx="80851" cy="460467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4" name="四角形: 上の 2 つの角を丸める 363">
                    <a:extLst>
                      <a:ext uri="{FF2B5EF4-FFF2-40B4-BE49-F238E27FC236}">
                        <a16:creationId xmlns:a16="http://schemas.microsoft.com/office/drawing/2014/main" id="{E2599875-040E-4BA7-8CE6-37F80BBD1F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69345" y="4145756"/>
                    <a:ext cx="348130" cy="111788"/>
                  </a:xfrm>
                  <a:prstGeom prst="round2SameRect">
                    <a:avLst>
                      <a:gd name="adj1" fmla="val 50000"/>
                      <a:gd name="adj2" fmla="val 21704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5" name="台形 364">
                    <a:extLst>
                      <a:ext uri="{FF2B5EF4-FFF2-40B4-BE49-F238E27FC236}">
                        <a16:creationId xmlns:a16="http://schemas.microsoft.com/office/drawing/2014/main" id="{EA606893-6C70-482E-9EA8-8EB1535D4C8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417538" y="3596120"/>
                    <a:ext cx="748932" cy="546323"/>
                  </a:xfrm>
                  <a:prstGeom prst="trapezoid">
                    <a:avLst/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" lastClr="FFFFFF">
                        <a:lumMod val="85000"/>
                      </a:sysClr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6" name="アーチ 365">
                    <a:extLst>
                      <a:ext uri="{FF2B5EF4-FFF2-40B4-BE49-F238E27FC236}">
                        <a16:creationId xmlns:a16="http://schemas.microsoft.com/office/drawing/2014/main" id="{509F32D8-D01E-484C-B43F-D57BC71B23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81283" y="4166938"/>
                    <a:ext cx="1081312" cy="1081310"/>
                  </a:xfrm>
                  <a:prstGeom prst="blockArc">
                    <a:avLst>
                      <a:gd name="adj1" fmla="val 11476450"/>
                      <a:gd name="adj2" fmla="val 19396920"/>
                      <a:gd name="adj3" fmla="val 7273"/>
                    </a:avLst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7" name="四角形: 角を丸くする 366">
                    <a:extLst>
                      <a:ext uri="{FF2B5EF4-FFF2-40B4-BE49-F238E27FC236}">
                        <a16:creationId xmlns:a16="http://schemas.microsoft.com/office/drawing/2014/main" id="{04D47FEE-5350-4071-87EA-C02DCCC616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14002" y="4156019"/>
                    <a:ext cx="755797" cy="50301"/>
                  </a:xfrm>
                  <a:prstGeom prst="round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68" name="楕円 367">
                    <a:extLst>
                      <a:ext uri="{FF2B5EF4-FFF2-40B4-BE49-F238E27FC236}">
                        <a16:creationId xmlns:a16="http://schemas.microsoft.com/office/drawing/2014/main" id="{529DC8EF-52E8-4A31-84F6-425065C403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4681" y="4587322"/>
                    <a:ext cx="248644" cy="24864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9C3A909D-46F8-46CC-8625-EDAA6A51092D}"/>
                    </a:ext>
                  </a:extLst>
                </p:cNvPr>
                <p:cNvGrpSpPr/>
                <p:nvPr/>
              </p:nvGrpSpPr>
              <p:grpSpPr>
                <a:xfrm>
                  <a:off x="1081198" y="2183221"/>
                  <a:ext cx="1343362" cy="532629"/>
                  <a:chOff x="1081198" y="2183221"/>
                  <a:chExt cx="1343362" cy="532629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63E993DA-5B30-418A-85F7-6B6791E711BB}"/>
                      </a:ext>
                    </a:extLst>
                  </p:cNvPr>
                  <p:cNvSpPr/>
                  <p:nvPr/>
                </p:nvSpPr>
                <p:spPr bwMode="auto">
                  <a:xfrm rot="5400000" flipH="1">
                    <a:off x="1486564" y="1777855"/>
                    <a:ext cx="532629" cy="1343362"/>
                  </a:xfrm>
                  <a:custGeom>
                    <a:avLst/>
                    <a:gdLst>
                      <a:gd name="connsiteX0" fmla="*/ 483912 w 483912"/>
                      <a:gd name="connsiteY0" fmla="*/ 978535 h 1220492"/>
                      <a:gd name="connsiteX1" fmla="*/ 241956 w 483912"/>
                      <a:gd name="connsiteY1" fmla="*/ 1220492 h 1220492"/>
                      <a:gd name="connsiteX2" fmla="*/ 0 w 483912"/>
                      <a:gd name="connsiteY2" fmla="*/ 978535 h 1220492"/>
                      <a:gd name="connsiteX3" fmla="*/ 4916 w 483912"/>
                      <a:gd name="connsiteY3" fmla="*/ 929772 h 1220492"/>
                      <a:gd name="connsiteX4" fmla="*/ 6414 w 483912"/>
                      <a:gd name="connsiteY4" fmla="*/ 924946 h 1220492"/>
                      <a:gd name="connsiteX5" fmla="*/ 74367 w 483912"/>
                      <a:gd name="connsiteY5" fmla="*/ 172654 h 1220492"/>
                      <a:gd name="connsiteX6" fmla="*/ 73517 w 483912"/>
                      <a:gd name="connsiteY6" fmla="*/ 168442 h 1220492"/>
                      <a:gd name="connsiteX7" fmla="*/ 241957 w 483912"/>
                      <a:gd name="connsiteY7" fmla="*/ 0 h 1220492"/>
                      <a:gd name="connsiteX8" fmla="*/ 410397 w 483912"/>
                      <a:gd name="connsiteY8" fmla="*/ 168442 h 1220492"/>
                      <a:gd name="connsiteX9" fmla="*/ 409548 w 483912"/>
                      <a:gd name="connsiteY9" fmla="*/ 172644 h 1220492"/>
                      <a:gd name="connsiteX10" fmla="*/ 477503 w 483912"/>
                      <a:gd name="connsiteY10" fmla="*/ 924960 h 1220492"/>
                      <a:gd name="connsiteX11" fmla="*/ 478997 w 483912"/>
                      <a:gd name="connsiteY11" fmla="*/ 929772 h 1220492"/>
                      <a:gd name="connsiteX12" fmla="*/ 483912 w 483912"/>
                      <a:gd name="connsiteY12" fmla="*/ 978535 h 12204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83912" h="1220492">
                        <a:moveTo>
                          <a:pt x="483912" y="978535"/>
                        </a:moveTo>
                        <a:cubicBezTo>
                          <a:pt x="483912" y="1112164"/>
                          <a:pt x="375585" y="1220492"/>
                          <a:pt x="241956" y="1220492"/>
                        </a:cubicBezTo>
                        <a:cubicBezTo>
                          <a:pt x="108327" y="1220492"/>
                          <a:pt x="0" y="1112164"/>
                          <a:pt x="0" y="978535"/>
                        </a:cubicBezTo>
                        <a:cubicBezTo>
                          <a:pt x="0" y="961831"/>
                          <a:pt x="1693" y="945523"/>
                          <a:pt x="4916" y="929772"/>
                        </a:cubicBezTo>
                        <a:lnTo>
                          <a:pt x="6414" y="924946"/>
                        </a:lnTo>
                        <a:lnTo>
                          <a:pt x="74367" y="172654"/>
                        </a:lnTo>
                        <a:lnTo>
                          <a:pt x="73517" y="168442"/>
                        </a:lnTo>
                        <a:cubicBezTo>
                          <a:pt x="73517" y="75414"/>
                          <a:pt x="148930" y="0"/>
                          <a:pt x="241957" y="0"/>
                        </a:cubicBezTo>
                        <a:cubicBezTo>
                          <a:pt x="334984" y="0"/>
                          <a:pt x="410397" y="75414"/>
                          <a:pt x="410397" y="168442"/>
                        </a:cubicBezTo>
                        <a:lnTo>
                          <a:pt x="409548" y="172644"/>
                        </a:lnTo>
                        <a:lnTo>
                          <a:pt x="477503" y="924960"/>
                        </a:lnTo>
                        <a:lnTo>
                          <a:pt x="478997" y="929772"/>
                        </a:lnTo>
                        <a:cubicBezTo>
                          <a:pt x="482220" y="945523"/>
                          <a:pt x="483912" y="961831"/>
                          <a:pt x="483912" y="978535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54" name="楕円 353">
                    <a:extLst>
                      <a:ext uri="{FF2B5EF4-FFF2-40B4-BE49-F238E27FC236}">
                        <a16:creationId xmlns:a16="http://schemas.microsoft.com/office/drawing/2014/main" id="{1954551E-59C5-45D5-8372-406E0126A93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218497" y="2325380"/>
                    <a:ext cx="248312" cy="248312"/>
                  </a:xfrm>
                  <a:prstGeom prst="ellipse">
                    <a:avLst/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98B97E0D-D151-4FEF-8994-426B2F691C15}"/>
                  </a:ext>
                </a:extLst>
              </p:cNvPr>
              <p:cNvGrpSpPr/>
              <p:nvPr/>
            </p:nvGrpSpPr>
            <p:grpSpPr>
              <a:xfrm rot="12600000">
                <a:off x="1310522" y="5907461"/>
                <a:ext cx="262583" cy="432733"/>
                <a:chOff x="1213593" y="2419138"/>
                <a:chExt cx="262583" cy="432733"/>
              </a:xfrm>
            </p:grpSpPr>
            <p:sp>
              <p:nvSpPr>
                <p:cNvPr id="349" name="四角形: 上の 2 つの角を丸める 348">
                  <a:extLst>
                    <a:ext uri="{FF2B5EF4-FFF2-40B4-BE49-F238E27FC236}">
                      <a16:creationId xmlns:a16="http://schemas.microsoft.com/office/drawing/2014/main" id="{B6DF911A-BE75-4C60-B943-312F65A3FC3B}"/>
                    </a:ext>
                  </a:extLst>
                </p:cNvPr>
                <p:cNvSpPr/>
                <p:nvPr/>
              </p:nvSpPr>
              <p:spPr bwMode="auto">
                <a:xfrm flipH="1">
                  <a:off x="1305955" y="2419138"/>
                  <a:ext cx="77859" cy="37693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50" name="四角形: 上の 2 つの角を丸める 349">
                  <a:extLst>
                    <a:ext uri="{FF2B5EF4-FFF2-40B4-BE49-F238E27FC236}">
                      <a16:creationId xmlns:a16="http://schemas.microsoft.com/office/drawing/2014/main" id="{1D086881-23F6-4CAF-9C77-AA5EE3967EF3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13593" y="2758527"/>
                  <a:ext cx="262583" cy="93344"/>
                </a:xfrm>
                <a:prstGeom prst="round2SameRect">
                  <a:avLst>
                    <a:gd name="adj1" fmla="val 32959"/>
                    <a:gd name="adj2" fmla="val 2170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322" name="グループ化 321">
                <a:extLst>
                  <a:ext uri="{FF2B5EF4-FFF2-40B4-BE49-F238E27FC236}">
                    <a16:creationId xmlns:a16="http://schemas.microsoft.com/office/drawing/2014/main" id="{10E3D1AA-5BEA-4F05-BCC6-A40273BDFDA9}"/>
                  </a:ext>
                </a:extLst>
              </p:cNvPr>
              <p:cNvGrpSpPr/>
              <p:nvPr/>
            </p:nvGrpSpPr>
            <p:grpSpPr>
              <a:xfrm>
                <a:off x="601752" y="4704248"/>
                <a:ext cx="652877" cy="334322"/>
                <a:chOff x="671569" y="862641"/>
                <a:chExt cx="683016" cy="349755"/>
              </a:xfrm>
            </p:grpSpPr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5CF7BDC4-9F3F-472D-A1CD-4E6737CA4B7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705980" y="841278"/>
                  <a:ext cx="327463" cy="396286"/>
                </a:xfrm>
                <a:custGeom>
                  <a:avLst/>
                  <a:gdLst>
                    <a:gd name="connsiteX0" fmla="*/ 0 w 297512"/>
                    <a:gd name="connsiteY0" fmla="*/ 360040 h 360040"/>
                    <a:gd name="connsiteX1" fmla="*/ 0 w 297512"/>
                    <a:gd name="connsiteY1" fmla="*/ 148756 h 360040"/>
                    <a:gd name="connsiteX2" fmla="*/ 148756 w 297512"/>
                    <a:gd name="connsiteY2" fmla="*/ 0 h 360040"/>
                    <a:gd name="connsiteX3" fmla="*/ 297512 w 297512"/>
                    <a:gd name="connsiteY3" fmla="*/ 148756 h 360040"/>
                    <a:gd name="connsiteX4" fmla="*/ 297512 w 297512"/>
                    <a:gd name="connsiteY4" fmla="*/ 360040 h 360040"/>
                    <a:gd name="connsiteX5" fmla="*/ 212509 w 297512"/>
                    <a:gd name="connsiteY5" fmla="*/ 360040 h 360040"/>
                    <a:gd name="connsiteX6" fmla="*/ 212509 w 297512"/>
                    <a:gd name="connsiteY6" fmla="*/ 148756 h 360040"/>
                    <a:gd name="connsiteX7" fmla="*/ 148756 w 297512"/>
                    <a:gd name="connsiteY7" fmla="*/ 85003 h 360040"/>
                    <a:gd name="connsiteX8" fmla="*/ 148756 w 297512"/>
                    <a:gd name="connsiteY8" fmla="*/ 85004 h 360040"/>
                    <a:gd name="connsiteX9" fmla="*/ 85003 w 297512"/>
                    <a:gd name="connsiteY9" fmla="*/ 148757 h 360040"/>
                    <a:gd name="connsiteX10" fmla="*/ 85004 w 297512"/>
                    <a:gd name="connsiteY10" fmla="*/ 360040 h 3600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97512" h="360040">
                      <a:moveTo>
                        <a:pt x="0" y="360040"/>
                      </a:moveTo>
                      <a:lnTo>
                        <a:pt x="0" y="148756"/>
                      </a:lnTo>
                      <a:cubicBezTo>
                        <a:pt x="0" y="66600"/>
                        <a:pt x="66600" y="0"/>
                        <a:pt x="148756" y="0"/>
                      </a:cubicBezTo>
                      <a:cubicBezTo>
                        <a:pt x="230912" y="0"/>
                        <a:pt x="297512" y="66600"/>
                        <a:pt x="297512" y="148756"/>
                      </a:cubicBezTo>
                      <a:lnTo>
                        <a:pt x="297512" y="360040"/>
                      </a:lnTo>
                      <a:lnTo>
                        <a:pt x="212509" y="360040"/>
                      </a:lnTo>
                      <a:lnTo>
                        <a:pt x="212509" y="148756"/>
                      </a:lnTo>
                      <a:cubicBezTo>
                        <a:pt x="212509" y="113546"/>
                        <a:pt x="183966" y="85003"/>
                        <a:pt x="148756" y="85003"/>
                      </a:cubicBezTo>
                      <a:lnTo>
                        <a:pt x="148756" y="85004"/>
                      </a:lnTo>
                      <a:cubicBezTo>
                        <a:pt x="113546" y="85004"/>
                        <a:pt x="85003" y="113547"/>
                        <a:pt x="85003" y="148757"/>
                      </a:cubicBezTo>
                      <a:lnTo>
                        <a:pt x="85004" y="36004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7" name="四角形: 角を丸くする 346">
                  <a:extLst>
                    <a:ext uri="{FF2B5EF4-FFF2-40B4-BE49-F238E27FC236}">
                      <a16:creationId xmlns:a16="http://schemas.microsoft.com/office/drawing/2014/main" id="{094F7E35-D5B6-4AAF-9B3B-480D133DA17A}"/>
                    </a:ext>
                  </a:extLst>
                </p:cNvPr>
                <p:cNvSpPr/>
                <p:nvPr/>
              </p:nvSpPr>
              <p:spPr bwMode="auto">
                <a:xfrm flipH="1">
                  <a:off x="928075" y="862641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48" name="四角形: 角を丸くする 347">
                  <a:extLst>
                    <a:ext uri="{FF2B5EF4-FFF2-40B4-BE49-F238E27FC236}">
                      <a16:creationId xmlns:a16="http://schemas.microsoft.com/office/drawing/2014/main" id="{AE15946C-84DE-40BD-9064-14EE74EC0F90}"/>
                    </a:ext>
                  </a:extLst>
                </p:cNvPr>
                <p:cNvSpPr/>
                <p:nvPr/>
              </p:nvSpPr>
              <p:spPr bwMode="auto">
                <a:xfrm flipH="1">
                  <a:off x="1007835" y="1093287"/>
                  <a:ext cx="346750" cy="119109"/>
                </a:xfrm>
                <a:prstGeom prst="roundRect">
                  <a:avLst/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23" name="四角形: 上の 2 つの角を丸める 322">
                <a:extLst>
                  <a:ext uri="{FF2B5EF4-FFF2-40B4-BE49-F238E27FC236}">
                    <a16:creationId xmlns:a16="http://schemas.microsoft.com/office/drawing/2014/main" id="{84FDEBC9-67BF-4E95-A652-110179EC0B22}"/>
                  </a:ext>
                </a:extLst>
              </p:cNvPr>
              <p:cNvSpPr/>
              <p:nvPr/>
            </p:nvSpPr>
            <p:spPr>
              <a:xfrm>
                <a:off x="930010" y="4673331"/>
                <a:ext cx="216175" cy="173580"/>
              </a:xfrm>
              <a:prstGeom prst="round2SameRect">
                <a:avLst>
                  <a:gd name="adj1" fmla="val 32747"/>
                  <a:gd name="adj2" fmla="val 35085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876873AD-7F25-4E0D-8658-CF71D8F55285}"/>
                  </a:ext>
                </a:extLst>
              </p:cNvPr>
              <p:cNvGrpSpPr/>
              <p:nvPr/>
            </p:nvGrpSpPr>
            <p:grpSpPr>
              <a:xfrm rot="20700000">
                <a:off x="1249972" y="5303306"/>
                <a:ext cx="351331" cy="680466"/>
                <a:chOff x="1042107" y="1854931"/>
                <a:chExt cx="351331" cy="680466"/>
              </a:xfrm>
            </p:grpSpPr>
            <p:sp>
              <p:nvSpPr>
                <p:cNvPr id="344" name="台形 329">
                  <a:extLst>
                    <a:ext uri="{FF2B5EF4-FFF2-40B4-BE49-F238E27FC236}">
                      <a16:creationId xmlns:a16="http://schemas.microsoft.com/office/drawing/2014/main" id="{D25F9B52-4585-4BE0-874D-C211B87CBBE7}"/>
                    </a:ext>
                  </a:extLst>
                </p:cNvPr>
                <p:cNvSpPr/>
                <p:nvPr/>
              </p:nvSpPr>
              <p:spPr>
                <a:xfrm rot="10800000">
                  <a:off x="1171451" y="1854931"/>
                  <a:ext cx="221987" cy="544249"/>
                </a:xfrm>
                <a:custGeom>
                  <a:avLst/>
                  <a:gdLst>
                    <a:gd name="connsiteX0" fmla="*/ 0 w 199873"/>
                    <a:gd name="connsiteY0" fmla="*/ 536012 h 536012"/>
                    <a:gd name="connsiteX1" fmla="*/ 37780 w 199873"/>
                    <a:gd name="connsiteY1" fmla="*/ 0 h 536012"/>
                    <a:gd name="connsiteX2" fmla="*/ 162093 w 199873"/>
                    <a:gd name="connsiteY2" fmla="*/ 0 h 536012"/>
                    <a:gd name="connsiteX3" fmla="*/ 199873 w 199873"/>
                    <a:gd name="connsiteY3" fmla="*/ 536012 h 536012"/>
                    <a:gd name="connsiteX4" fmla="*/ 0 w 199873"/>
                    <a:gd name="connsiteY4" fmla="*/ 536012 h 536012"/>
                    <a:gd name="connsiteX0" fmla="*/ 0 w 207595"/>
                    <a:gd name="connsiteY0" fmla="*/ 536012 h 552394"/>
                    <a:gd name="connsiteX1" fmla="*/ 37780 w 207595"/>
                    <a:gd name="connsiteY1" fmla="*/ 0 h 552394"/>
                    <a:gd name="connsiteX2" fmla="*/ 162093 w 207595"/>
                    <a:gd name="connsiteY2" fmla="*/ 0 h 552394"/>
                    <a:gd name="connsiteX3" fmla="*/ 199873 w 207595"/>
                    <a:gd name="connsiteY3" fmla="*/ 536012 h 552394"/>
                    <a:gd name="connsiteX4" fmla="*/ 0 w 207595"/>
                    <a:gd name="connsiteY4" fmla="*/ 536012 h 552394"/>
                    <a:gd name="connsiteX0" fmla="*/ 0 w 212786"/>
                    <a:gd name="connsiteY0" fmla="*/ 536012 h 539200"/>
                    <a:gd name="connsiteX1" fmla="*/ 37780 w 212786"/>
                    <a:gd name="connsiteY1" fmla="*/ 0 h 539200"/>
                    <a:gd name="connsiteX2" fmla="*/ 162093 w 212786"/>
                    <a:gd name="connsiteY2" fmla="*/ 0 h 539200"/>
                    <a:gd name="connsiteX3" fmla="*/ 205626 w 212786"/>
                    <a:gd name="connsiteY3" fmla="*/ 514545 h 539200"/>
                    <a:gd name="connsiteX4" fmla="*/ 0 w 212786"/>
                    <a:gd name="connsiteY4" fmla="*/ 536012 h 539200"/>
                    <a:gd name="connsiteX0" fmla="*/ 0 w 221987"/>
                    <a:gd name="connsiteY0" fmla="*/ 536012 h 544249"/>
                    <a:gd name="connsiteX1" fmla="*/ 37780 w 221987"/>
                    <a:gd name="connsiteY1" fmla="*/ 0 h 544249"/>
                    <a:gd name="connsiteX2" fmla="*/ 162093 w 221987"/>
                    <a:gd name="connsiteY2" fmla="*/ 0 h 544249"/>
                    <a:gd name="connsiteX3" fmla="*/ 205626 w 221987"/>
                    <a:gd name="connsiteY3" fmla="*/ 514545 h 544249"/>
                    <a:gd name="connsiteX4" fmla="*/ 0 w 221987"/>
                    <a:gd name="connsiteY4" fmla="*/ 536012 h 544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987" h="544249">
                      <a:moveTo>
                        <a:pt x="0" y="536012"/>
                      </a:moveTo>
                      <a:lnTo>
                        <a:pt x="37780" y="0"/>
                      </a:lnTo>
                      <a:lnTo>
                        <a:pt x="162093" y="0"/>
                      </a:lnTo>
                      <a:cubicBezTo>
                        <a:pt x="174686" y="178671"/>
                        <a:pt x="256152" y="464215"/>
                        <a:pt x="205626" y="514545"/>
                      </a:cubicBezTo>
                      <a:cubicBezTo>
                        <a:pt x="155100" y="564875"/>
                        <a:pt x="66624" y="536012"/>
                        <a:pt x="0" y="53601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7AD0EC11-369C-4658-AE3D-38C8921050D9}"/>
                    </a:ext>
                  </a:extLst>
                </p:cNvPr>
                <p:cNvSpPr/>
                <p:nvPr/>
              </p:nvSpPr>
              <p:spPr>
                <a:xfrm>
                  <a:off x="1042107" y="2363108"/>
                  <a:ext cx="343610" cy="172289"/>
                </a:xfrm>
                <a:custGeom>
                  <a:avLst/>
                  <a:gdLst>
                    <a:gd name="connsiteX0" fmla="*/ 92869 w 415554"/>
                    <a:gd name="connsiteY0" fmla="*/ 0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16" fmla="*/ 92869 w 415554"/>
                    <a:gd name="connsiteY16" fmla="*/ 0 h 185737"/>
                    <a:gd name="connsiteX0" fmla="*/ 92869 w 415554"/>
                    <a:gd name="connsiteY0" fmla="*/ 796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17" fmla="*/ 92869 w 415554"/>
                    <a:gd name="connsiteY17" fmla="*/ 796 h 186533"/>
                    <a:gd name="connsiteX0" fmla="*/ 0 w 415554"/>
                    <a:gd name="connsiteY0" fmla="*/ 93665 h 186533"/>
                    <a:gd name="connsiteX1" fmla="*/ 93896 w 415554"/>
                    <a:gd name="connsiteY1" fmla="*/ 0 h 186533"/>
                    <a:gd name="connsiteX2" fmla="*/ 203774 w 415554"/>
                    <a:gd name="connsiteY2" fmla="*/ 796 h 186533"/>
                    <a:gd name="connsiteX3" fmla="*/ 220940 w 415554"/>
                    <a:gd name="connsiteY3" fmla="*/ 796 h 186533"/>
                    <a:gd name="connsiteX4" fmla="*/ 233621 w 415554"/>
                    <a:gd name="connsiteY4" fmla="*/ 11093 h 186533"/>
                    <a:gd name="connsiteX5" fmla="*/ 308980 w 415554"/>
                    <a:gd name="connsiteY5" fmla="*/ 28180 h 186533"/>
                    <a:gd name="connsiteX6" fmla="*/ 384339 w 415554"/>
                    <a:gd name="connsiteY6" fmla="*/ 11093 h 186533"/>
                    <a:gd name="connsiteX7" fmla="*/ 386521 w 415554"/>
                    <a:gd name="connsiteY7" fmla="*/ 9321 h 186533"/>
                    <a:gd name="connsiteX8" fmla="*/ 398771 w 415554"/>
                    <a:gd name="connsiteY8" fmla="*/ 17580 h 186533"/>
                    <a:gd name="connsiteX9" fmla="*/ 415554 w 415554"/>
                    <a:gd name="connsiteY9" fmla="*/ 58098 h 186533"/>
                    <a:gd name="connsiteX10" fmla="*/ 415554 w 415554"/>
                    <a:gd name="connsiteY10" fmla="*/ 162822 h 186533"/>
                    <a:gd name="connsiteX11" fmla="*/ 391843 w 415554"/>
                    <a:gd name="connsiteY11" fmla="*/ 186533 h 186533"/>
                    <a:gd name="connsiteX12" fmla="*/ 345384 w 415554"/>
                    <a:gd name="connsiteY12" fmla="*/ 186533 h 186533"/>
                    <a:gd name="connsiteX13" fmla="*/ 170183 w 415554"/>
                    <a:gd name="connsiteY13" fmla="*/ 186533 h 186533"/>
                    <a:gd name="connsiteX14" fmla="*/ 40379 w 415554"/>
                    <a:gd name="connsiteY14" fmla="*/ 186533 h 186533"/>
                    <a:gd name="connsiteX15" fmla="*/ 0 w 415554"/>
                    <a:gd name="connsiteY15" fmla="*/ 146154 h 186533"/>
                    <a:gd name="connsiteX16" fmla="*/ 0 w 415554"/>
                    <a:gd name="connsiteY16" fmla="*/ 93665 h 186533"/>
                    <a:gd name="connsiteX0" fmla="*/ 0 w 415554"/>
                    <a:gd name="connsiteY0" fmla="*/ 92869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  <a:gd name="connsiteX15" fmla="*/ 0 w 415554"/>
                    <a:gd name="connsiteY15" fmla="*/ 92869 h 185737"/>
                    <a:gd name="connsiteX0" fmla="*/ 0 w 415554"/>
                    <a:gd name="connsiteY0" fmla="*/ 145358 h 185737"/>
                    <a:gd name="connsiteX1" fmla="*/ 203774 w 415554"/>
                    <a:gd name="connsiteY1" fmla="*/ 0 h 185737"/>
                    <a:gd name="connsiteX2" fmla="*/ 220940 w 415554"/>
                    <a:gd name="connsiteY2" fmla="*/ 0 h 185737"/>
                    <a:gd name="connsiteX3" fmla="*/ 233621 w 415554"/>
                    <a:gd name="connsiteY3" fmla="*/ 10297 h 185737"/>
                    <a:gd name="connsiteX4" fmla="*/ 308980 w 415554"/>
                    <a:gd name="connsiteY4" fmla="*/ 27384 h 185737"/>
                    <a:gd name="connsiteX5" fmla="*/ 384339 w 415554"/>
                    <a:gd name="connsiteY5" fmla="*/ 10297 h 185737"/>
                    <a:gd name="connsiteX6" fmla="*/ 386521 w 415554"/>
                    <a:gd name="connsiteY6" fmla="*/ 8525 h 185737"/>
                    <a:gd name="connsiteX7" fmla="*/ 398771 w 415554"/>
                    <a:gd name="connsiteY7" fmla="*/ 16784 h 185737"/>
                    <a:gd name="connsiteX8" fmla="*/ 415554 w 415554"/>
                    <a:gd name="connsiteY8" fmla="*/ 57302 h 185737"/>
                    <a:gd name="connsiteX9" fmla="*/ 415554 w 415554"/>
                    <a:gd name="connsiteY9" fmla="*/ 162026 h 185737"/>
                    <a:gd name="connsiteX10" fmla="*/ 391843 w 415554"/>
                    <a:gd name="connsiteY10" fmla="*/ 185737 h 185737"/>
                    <a:gd name="connsiteX11" fmla="*/ 345384 w 415554"/>
                    <a:gd name="connsiteY11" fmla="*/ 185737 h 185737"/>
                    <a:gd name="connsiteX12" fmla="*/ 170183 w 415554"/>
                    <a:gd name="connsiteY12" fmla="*/ 185737 h 185737"/>
                    <a:gd name="connsiteX13" fmla="*/ 40379 w 415554"/>
                    <a:gd name="connsiteY13" fmla="*/ 185737 h 185737"/>
                    <a:gd name="connsiteX14" fmla="*/ 0 w 415554"/>
                    <a:gd name="connsiteY14" fmla="*/ 145358 h 185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15554" h="185737">
                      <a:moveTo>
                        <a:pt x="0" y="145358"/>
                      </a:moveTo>
                      <a:lnTo>
                        <a:pt x="203774" y="0"/>
                      </a:lnTo>
                      <a:lnTo>
                        <a:pt x="220940" y="0"/>
                      </a:lnTo>
                      <a:lnTo>
                        <a:pt x="233621" y="10297"/>
                      </a:lnTo>
                      <a:cubicBezTo>
                        <a:pt x="252907" y="20854"/>
                        <a:pt x="279551" y="27384"/>
                        <a:pt x="308980" y="27384"/>
                      </a:cubicBezTo>
                      <a:cubicBezTo>
                        <a:pt x="338410" y="27384"/>
                        <a:pt x="365053" y="20854"/>
                        <a:pt x="384339" y="10297"/>
                      </a:cubicBezTo>
                      <a:lnTo>
                        <a:pt x="386521" y="8525"/>
                      </a:lnTo>
                      <a:lnTo>
                        <a:pt x="398771" y="16784"/>
                      </a:lnTo>
                      <a:cubicBezTo>
                        <a:pt x="409140" y="27153"/>
                        <a:pt x="415554" y="41479"/>
                        <a:pt x="415554" y="57302"/>
                      </a:cubicBezTo>
                      <a:lnTo>
                        <a:pt x="415554" y="162026"/>
                      </a:lnTo>
                      <a:cubicBezTo>
                        <a:pt x="415554" y="175121"/>
                        <a:pt x="404938" y="185737"/>
                        <a:pt x="391843" y="185737"/>
                      </a:cubicBezTo>
                      <a:lnTo>
                        <a:pt x="345384" y="185737"/>
                      </a:lnTo>
                      <a:lnTo>
                        <a:pt x="170183" y="185737"/>
                      </a:lnTo>
                      <a:lnTo>
                        <a:pt x="40379" y="185737"/>
                      </a:lnTo>
                      <a:cubicBezTo>
                        <a:pt x="18078" y="185737"/>
                        <a:pt x="0" y="167659"/>
                        <a:pt x="0" y="145358"/>
                      </a:cubicBezTo>
                      <a:close/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5" name="台形 975">
                <a:extLst>
                  <a:ext uri="{FF2B5EF4-FFF2-40B4-BE49-F238E27FC236}">
                    <a16:creationId xmlns:a16="http://schemas.microsoft.com/office/drawing/2014/main" id="{92D3A823-DEE6-4FBF-8E6A-974BE044FF3A}"/>
                  </a:ext>
                </a:extLst>
              </p:cNvPr>
              <p:cNvSpPr/>
              <p:nvPr/>
            </p:nvSpPr>
            <p:spPr>
              <a:xfrm rot="15300000">
                <a:off x="1550131" y="4950910"/>
                <a:ext cx="437401" cy="843398"/>
              </a:xfrm>
              <a:custGeom>
                <a:avLst/>
                <a:gdLst>
                  <a:gd name="connsiteX0" fmla="*/ 0 w 409370"/>
                  <a:gd name="connsiteY0" fmla="*/ 684180 h 684180"/>
                  <a:gd name="connsiteX1" fmla="*/ 45628 w 409370"/>
                  <a:gd name="connsiteY1" fmla="*/ 0 h 684180"/>
                  <a:gd name="connsiteX2" fmla="*/ 363742 w 409370"/>
                  <a:gd name="connsiteY2" fmla="*/ 0 h 684180"/>
                  <a:gd name="connsiteX3" fmla="*/ 409370 w 409370"/>
                  <a:gd name="connsiteY3" fmla="*/ 684180 h 684180"/>
                  <a:gd name="connsiteX4" fmla="*/ 0 w 409370"/>
                  <a:gd name="connsiteY4" fmla="*/ 684180 h 684180"/>
                  <a:gd name="connsiteX0" fmla="*/ 36302 w 445672"/>
                  <a:gd name="connsiteY0" fmla="*/ 684180 h 708019"/>
                  <a:gd name="connsiteX1" fmla="*/ 81930 w 445672"/>
                  <a:gd name="connsiteY1" fmla="*/ 0 h 708019"/>
                  <a:gd name="connsiteX2" fmla="*/ 400044 w 445672"/>
                  <a:gd name="connsiteY2" fmla="*/ 0 h 708019"/>
                  <a:gd name="connsiteX3" fmla="*/ 445672 w 445672"/>
                  <a:gd name="connsiteY3" fmla="*/ 684180 h 708019"/>
                  <a:gd name="connsiteX4" fmla="*/ 36302 w 445672"/>
                  <a:gd name="connsiteY4" fmla="*/ 684180 h 708019"/>
                  <a:gd name="connsiteX0" fmla="*/ 53374 w 397680"/>
                  <a:gd name="connsiteY0" fmla="*/ 662170 h 693442"/>
                  <a:gd name="connsiteX1" fmla="*/ 33938 w 397680"/>
                  <a:gd name="connsiteY1" fmla="*/ 0 h 693442"/>
                  <a:gd name="connsiteX2" fmla="*/ 352052 w 397680"/>
                  <a:gd name="connsiteY2" fmla="*/ 0 h 693442"/>
                  <a:gd name="connsiteX3" fmla="*/ 397680 w 397680"/>
                  <a:gd name="connsiteY3" fmla="*/ 684180 h 693442"/>
                  <a:gd name="connsiteX4" fmla="*/ 53374 w 397680"/>
                  <a:gd name="connsiteY4" fmla="*/ 662170 h 693442"/>
                  <a:gd name="connsiteX0" fmla="*/ 50381 w 394687"/>
                  <a:gd name="connsiteY0" fmla="*/ 662170 h 696706"/>
                  <a:gd name="connsiteX1" fmla="*/ 30945 w 394687"/>
                  <a:gd name="connsiteY1" fmla="*/ 0 h 696706"/>
                  <a:gd name="connsiteX2" fmla="*/ 349059 w 394687"/>
                  <a:gd name="connsiteY2" fmla="*/ 0 h 696706"/>
                  <a:gd name="connsiteX3" fmla="*/ 394687 w 394687"/>
                  <a:gd name="connsiteY3" fmla="*/ 684180 h 696706"/>
                  <a:gd name="connsiteX4" fmla="*/ 50381 w 394687"/>
                  <a:gd name="connsiteY4" fmla="*/ 662170 h 696706"/>
                  <a:gd name="connsiteX0" fmla="*/ 50381 w 394687"/>
                  <a:gd name="connsiteY0" fmla="*/ 820306 h 854842"/>
                  <a:gd name="connsiteX1" fmla="*/ 30945 w 394687"/>
                  <a:gd name="connsiteY1" fmla="*/ 158136 h 854842"/>
                  <a:gd name="connsiteX2" fmla="*/ 356918 w 394687"/>
                  <a:gd name="connsiteY2" fmla="*/ 0 h 854842"/>
                  <a:gd name="connsiteX3" fmla="*/ 394687 w 394687"/>
                  <a:gd name="connsiteY3" fmla="*/ 842316 h 854842"/>
                  <a:gd name="connsiteX4" fmla="*/ 50381 w 394687"/>
                  <a:gd name="connsiteY4" fmla="*/ 820306 h 854842"/>
                  <a:gd name="connsiteX0" fmla="*/ 80926 w 425232"/>
                  <a:gd name="connsiteY0" fmla="*/ 820306 h 871332"/>
                  <a:gd name="connsiteX1" fmla="*/ 4635 w 425232"/>
                  <a:gd name="connsiteY1" fmla="*/ 241512 h 871332"/>
                  <a:gd name="connsiteX2" fmla="*/ 387463 w 425232"/>
                  <a:gd name="connsiteY2" fmla="*/ 0 h 871332"/>
                  <a:gd name="connsiteX3" fmla="*/ 425232 w 425232"/>
                  <a:gd name="connsiteY3" fmla="*/ 842316 h 871332"/>
                  <a:gd name="connsiteX4" fmla="*/ 80926 w 425232"/>
                  <a:gd name="connsiteY4" fmla="*/ 820306 h 871332"/>
                  <a:gd name="connsiteX0" fmla="*/ 77688 w 421994"/>
                  <a:gd name="connsiteY0" fmla="*/ 820306 h 874306"/>
                  <a:gd name="connsiteX1" fmla="*/ 4973 w 421994"/>
                  <a:gd name="connsiteY1" fmla="*/ 200562 h 874306"/>
                  <a:gd name="connsiteX2" fmla="*/ 384225 w 421994"/>
                  <a:gd name="connsiteY2" fmla="*/ 0 h 874306"/>
                  <a:gd name="connsiteX3" fmla="*/ 421994 w 421994"/>
                  <a:gd name="connsiteY3" fmla="*/ 842316 h 874306"/>
                  <a:gd name="connsiteX4" fmla="*/ 77688 w 421994"/>
                  <a:gd name="connsiteY4" fmla="*/ 820306 h 874306"/>
                  <a:gd name="connsiteX0" fmla="*/ 59445 w 426213"/>
                  <a:gd name="connsiteY0" fmla="*/ 747727 h 842752"/>
                  <a:gd name="connsiteX1" fmla="*/ 9192 w 426213"/>
                  <a:gd name="connsiteY1" fmla="*/ 200562 h 842752"/>
                  <a:gd name="connsiteX2" fmla="*/ 388444 w 426213"/>
                  <a:gd name="connsiteY2" fmla="*/ 0 h 842752"/>
                  <a:gd name="connsiteX3" fmla="*/ 426213 w 426213"/>
                  <a:gd name="connsiteY3" fmla="*/ 842316 h 842752"/>
                  <a:gd name="connsiteX4" fmla="*/ 59445 w 426213"/>
                  <a:gd name="connsiteY4" fmla="*/ 747727 h 842752"/>
                  <a:gd name="connsiteX0" fmla="*/ 72614 w 439382"/>
                  <a:gd name="connsiteY0" fmla="*/ 747727 h 843247"/>
                  <a:gd name="connsiteX1" fmla="*/ 6197 w 439382"/>
                  <a:gd name="connsiteY1" fmla="*/ 172564 h 843247"/>
                  <a:gd name="connsiteX2" fmla="*/ 401613 w 439382"/>
                  <a:gd name="connsiteY2" fmla="*/ 0 h 843247"/>
                  <a:gd name="connsiteX3" fmla="*/ 439382 w 439382"/>
                  <a:gd name="connsiteY3" fmla="*/ 842316 h 843247"/>
                  <a:gd name="connsiteX4" fmla="*/ 72614 w 439382"/>
                  <a:gd name="connsiteY4" fmla="*/ 747727 h 843247"/>
                  <a:gd name="connsiteX0" fmla="*/ 72614 w 439382"/>
                  <a:gd name="connsiteY0" fmla="*/ 747727 h 843247"/>
                  <a:gd name="connsiteX1" fmla="*/ 6197 w 439382"/>
                  <a:gd name="connsiteY1" fmla="*/ 172564 h 843247"/>
                  <a:gd name="connsiteX2" fmla="*/ 401613 w 439382"/>
                  <a:gd name="connsiteY2" fmla="*/ 0 h 843247"/>
                  <a:gd name="connsiteX3" fmla="*/ 439382 w 439382"/>
                  <a:gd name="connsiteY3" fmla="*/ 842316 h 843247"/>
                  <a:gd name="connsiteX4" fmla="*/ 72614 w 439382"/>
                  <a:gd name="connsiteY4" fmla="*/ 747727 h 843247"/>
                  <a:gd name="connsiteX0" fmla="*/ 86788 w 437401"/>
                  <a:gd name="connsiteY0" fmla="*/ 748769 h 843398"/>
                  <a:gd name="connsiteX1" fmla="*/ 4216 w 437401"/>
                  <a:gd name="connsiteY1" fmla="*/ 172564 h 843398"/>
                  <a:gd name="connsiteX2" fmla="*/ 399632 w 437401"/>
                  <a:gd name="connsiteY2" fmla="*/ 0 h 843398"/>
                  <a:gd name="connsiteX3" fmla="*/ 437401 w 437401"/>
                  <a:gd name="connsiteY3" fmla="*/ 842316 h 843398"/>
                  <a:gd name="connsiteX4" fmla="*/ 86788 w 437401"/>
                  <a:gd name="connsiteY4" fmla="*/ 748769 h 8433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7401" h="843398">
                    <a:moveTo>
                      <a:pt x="86788" y="748769"/>
                    </a:moveTo>
                    <a:cubicBezTo>
                      <a:pt x="14590" y="637144"/>
                      <a:pt x="-10993" y="400624"/>
                      <a:pt x="4216" y="172564"/>
                    </a:cubicBezTo>
                    <a:lnTo>
                      <a:pt x="399632" y="0"/>
                    </a:lnTo>
                    <a:lnTo>
                      <a:pt x="437401" y="842316"/>
                    </a:lnTo>
                    <a:cubicBezTo>
                      <a:pt x="300944" y="842316"/>
                      <a:pt x="158986" y="860394"/>
                      <a:pt x="86788" y="748769"/>
                    </a:cubicBezTo>
                    <a:close/>
                  </a:path>
                </a:pathLst>
              </a:custGeom>
              <a:solidFill>
                <a:srgbClr val="FF66CC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BEC2B219-D47F-4CE5-915E-2512897FE100}"/>
                  </a:ext>
                </a:extLst>
              </p:cNvPr>
              <p:cNvGrpSpPr/>
              <p:nvPr/>
            </p:nvGrpSpPr>
            <p:grpSpPr>
              <a:xfrm rot="20700000">
                <a:off x="1513858" y="4162425"/>
                <a:ext cx="517944" cy="1021209"/>
                <a:chOff x="4672514" y="4585944"/>
                <a:chExt cx="517944" cy="1021209"/>
              </a:xfrm>
            </p:grpSpPr>
            <p:sp>
              <p:nvSpPr>
                <p:cNvPr id="342" name="台形 341">
                  <a:extLst>
                    <a:ext uri="{FF2B5EF4-FFF2-40B4-BE49-F238E27FC236}">
                      <a16:creationId xmlns:a16="http://schemas.microsoft.com/office/drawing/2014/main" id="{41D0DD62-B1AA-425C-8A6A-43C9FC6E6C3D}"/>
                    </a:ext>
                  </a:extLst>
                </p:cNvPr>
                <p:cNvSpPr/>
                <p:nvPr/>
              </p:nvSpPr>
              <p:spPr>
                <a:xfrm>
                  <a:off x="4819187" y="4585944"/>
                  <a:ext cx="213144" cy="301624"/>
                </a:xfrm>
                <a:prstGeom prst="trapezoid">
                  <a:avLst>
                    <a:gd name="adj" fmla="val 13572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四角形: 上の 2 つの角を丸める 342">
                  <a:extLst>
                    <a:ext uri="{FF2B5EF4-FFF2-40B4-BE49-F238E27FC236}">
                      <a16:creationId xmlns:a16="http://schemas.microsoft.com/office/drawing/2014/main" id="{0771D033-FD0D-4E56-8773-C6D79612636A}"/>
                    </a:ext>
                  </a:extLst>
                </p:cNvPr>
                <p:cNvSpPr/>
                <p:nvPr/>
              </p:nvSpPr>
              <p:spPr>
                <a:xfrm>
                  <a:off x="4672514" y="4766272"/>
                  <a:ext cx="517944" cy="840881"/>
                </a:xfrm>
                <a:prstGeom prst="round2SameRect">
                  <a:avLst>
                    <a:gd name="adj1" fmla="val 46872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4FB8DA31-E54F-4E4D-A52B-B1049C0D7246}"/>
                  </a:ext>
                </a:extLst>
              </p:cNvPr>
              <p:cNvSpPr/>
              <p:nvPr/>
            </p:nvSpPr>
            <p:spPr>
              <a:xfrm rot="17100000">
                <a:off x="1056337" y="4627658"/>
                <a:ext cx="460998" cy="524390"/>
              </a:xfrm>
              <a:custGeom>
                <a:avLst/>
                <a:gdLst>
                  <a:gd name="connsiteX0" fmla="*/ 455077 w 460998"/>
                  <a:gd name="connsiteY0" fmla="*/ 417232 h 524390"/>
                  <a:gd name="connsiteX1" fmla="*/ 439317 w 460998"/>
                  <a:gd name="connsiteY1" fmla="*/ 497320 h 524390"/>
                  <a:gd name="connsiteX2" fmla="*/ 325299 w 460998"/>
                  <a:gd name="connsiteY2" fmla="*/ 507822 h 524390"/>
                  <a:gd name="connsiteX3" fmla="*/ 75510 w 460998"/>
                  <a:gd name="connsiteY3" fmla="*/ 221842 h 524390"/>
                  <a:gd name="connsiteX4" fmla="*/ 54891 w 460998"/>
                  <a:gd name="connsiteY4" fmla="*/ 219127 h 524390"/>
                  <a:gd name="connsiteX5" fmla="*/ 26516 w 460998"/>
                  <a:gd name="connsiteY5" fmla="*/ 182147 h 524390"/>
                  <a:gd name="connsiteX6" fmla="*/ 2090 w 460998"/>
                  <a:gd name="connsiteY6" fmla="*/ 90990 h 524390"/>
                  <a:gd name="connsiteX7" fmla="*/ 45154 w 460998"/>
                  <a:gd name="connsiteY7" fmla="*/ 16402 h 524390"/>
                  <a:gd name="connsiteX8" fmla="*/ 99088 w 460998"/>
                  <a:gd name="connsiteY8" fmla="*/ 1950 h 524390"/>
                  <a:gd name="connsiteX9" fmla="*/ 168705 w 460998"/>
                  <a:gd name="connsiteY9" fmla="*/ 42144 h 524390"/>
                  <a:gd name="connsiteX10" fmla="*/ 195232 w 460998"/>
                  <a:gd name="connsiteY10" fmla="*/ 141142 h 524390"/>
                  <a:gd name="connsiteX11" fmla="*/ 196643 w 460998"/>
                  <a:gd name="connsiteY11" fmla="*/ 163670 h 524390"/>
                  <a:gd name="connsiteX12" fmla="*/ 194689 w 460998"/>
                  <a:gd name="connsiteY12" fmla="*/ 169348 h 524390"/>
                  <a:gd name="connsiteX13" fmla="*/ 438241 w 460998"/>
                  <a:gd name="connsiteY13" fmla="*/ 393853 h 524390"/>
                  <a:gd name="connsiteX14" fmla="*/ 455077 w 460998"/>
                  <a:gd name="connsiteY14" fmla="*/ 417232 h 524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60998" h="524390">
                    <a:moveTo>
                      <a:pt x="455077" y="417232"/>
                    </a:moveTo>
                    <a:cubicBezTo>
                      <a:pt x="466483" y="443163"/>
                      <a:pt x="461509" y="475026"/>
                      <a:pt x="439317" y="497320"/>
                    </a:cubicBezTo>
                    <a:cubicBezTo>
                      <a:pt x="409727" y="527047"/>
                      <a:pt x="354944" y="534825"/>
                      <a:pt x="325299" y="507822"/>
                    </a:cubicBezTo>
                    <a:lnTo>
                      <a:pt x="75510" y="221842"/>
                    </a:lnTo>
                    <a:lnTo>
                      <a:pt x="54891" y="219127"/>
                    </a:lnTo>
                    <a:cubicBezTo>
                      <a:pt x="41393" y="211334"/>
                      <a:pt x="30868" y="198392"/>
                      <a:pt x="26516" y="182147"/>
                    </a:cubicBezTo>
                    <a:lnTo>
                      <a:pt x="2090" y="90990"/>
                    </a:lnTo>
                    <a:cubicBezTo>
                      <a:pt x="-6615" y="58501"/>
                      <a:pt x="12665" y="25107"/>
                      <a:pt x="45154" y="16402"/>
                    </a:cubicBezTo>
                    <a:lnTo>
                      <a:pt x="99088" y="1950"/>
                    </a:lnTo>
                    <a:cubicBezTo>
                      <a:pt x="129411" y="-6175"/>
                      <a:pt x="160580" y="11820"/>
                      <a:pt x="168705" y="42144"/>
                    </a:cubicBezTo>
                    <a:lnTo>
                      <a:pt x="195232" y="141142"/>
                    </a:lnTo>
                    <a:cubicBezTo>
                      <a:pt x="197263" y="148723"/>
                      <a:pt x="197662" y="156357"/>
                      <a:pt x="196643" y="163670"/>
                    </a:cubicBezTo>
                    <a:lnTo>
                      <a:pt x="194689" y="169348"/>
                    </a:lnTo>
                    <a:lnTo>
                      <a:pt x="438241" y="393853"/>
                    </a:lnTo>
                    <a:cubicBezTo>
                      <a:pt x="445652" y="400604"/>
                      <a:pt x="451275" y="408588"/>
                      <a:pt x="455077" y="417232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9DFE8F4-4B52-4555-A5FB-3E81E0875A4A}"/>
                  </a:ext>
                </a:extLst>
              </p:cNvPr>
              <p:cNvSpPr/>
              <p:nvPr/>
            </p:nvSpPr>
            <p:spPr>
              <a:xfrm>
                <a:off x="2032804" y="4286978"/>
                <a:ext cx="1292271" cy="849220"/>
              </a:xfrm>
              <a:custGeom>
                <a:avLst/>
                <a:gdLst>
                  <a:gd name="connsiteX0" fmla="*/ 400050 w 1901330"/>
                  <a:gd name="connsiteY0" fmla="*/ 1120842 h 1190827"/>
                  <a:gd name="connsiteX1" fmla="*/ 1786702 w 1901330"/>
                  <a:gd name="connsiteY1" fmla="*/ 1120842 h 1190827"/>
                  <a:gd name="connsiteX2" fmla="*/ 1786702 w 1901330"/>
                  <a:gd name="connsiteY2" fmla="*/ 1190827 h 1190827"/>
                  <a:gd name="connsiteX3" fmla="*/ 400050 w 1901330"/>
                  <a:gd name="connsiteY3" fmla="*/ 1190827 h 1190827"/>
                  <a:gd name="connsiteX4" fmla="*/ 0 w 1901330"/>
                  <a:gd name="connsiteY4" fmla="*/ 920817 h 1190827"/>
                  <a:gd name="connsiteX5" fmla="*/ 1386652 w 1901330"/>
                  <a:gd name="connsiteY5" fmla="*/ 920817 h 1190827"/>
                  <a:gd name="connsiteX6" fmla="*/ 1386652 w 1901330"/>
                  <a:gd name="connsiteY6" fmla="*/ 990802 h 1190827"/>
                  <a:gd name="connsiteX7" fmla="*/ 0 w 1901330"/>
                  <a:gd name="connsiteY7" fmla="*/ 990802 h 1190827"/>
                  <a:gd name="connsiteX8" fmla="*/ 419100 w 1901330"/>
                  <a:gd name="connsiteY8" fmla="*/ 663642 h 1190827"/>
                  <a:gd name="connsiteX9" fmla="*/ 1805752 w 1901330"/>
                  <a:gd name="connsiteY9" fmla="*/ 663642 h 1190827"/>
                  <a:gd name="connsiteX10" fmla="*/ 1805752 w 1901330"/>
                  <a:gd name="connsiteY10" fmla="*/ 733627 h 1190827"/>
                  <a:gd name="connsiteX11" fmla="*/ 419100 w 1901330"/>
                  <a:gd name="connsiteY11" fmla="*/ 733627 h 1190827"/>
                  <a:gd name="connsiteX12" fmla="*/ 514678 w 1901330"/>
                  <a:gd name="connsiteY12" fmla="*/ 438150 h 1190827"/>
                  <a:gd name="connsiteX13" fmla="*/ 1901330 w 1901330"/>
                  <a:gd name="connsiteY13" fmla="*/ 438150 h 1190827"/>
                  <a:gd name="connsiteX14" fmla="*/ 1901330 w 1901330"/>
                  <a:gd name="connsiteY14" fmla="*/ 508135 h 1190827"/>
                  <a:gd name="connsiteX15" fmla="*/ 514678 w 1901330"/>
                  <a:gd name="connsiteY15" fmla="*/ 508135 h 1190827"/>
                  <a:gd name="connsiteX16" fmla="*/ 286078 w 1901330"/>
                  <a:gd name="connsiteY16" fmla="*/ 190500 h 1190827"/>
                  <a:gd name="connsiteX17" fmla="*/ 1672730 w 1901330"/>
                  <a:gd name="connsiteY17" fmla="*/ 190500 h 1190827"/>
                  <a:gd name="connsiteX18" fmla="*/ 1672730 w 1901330"/>
                  <a:gd name="connsiteY18" fmla="*/ 260485 h 1190827"/>
                  <a:gd name="connsiteX19" fmla="*/ 286078 w 1901330"/>
                  <a:gd name="connsiteY19" fmla="*/ 260485 h 1190827"/>
                  <a:gd name="connsiteX20" fmla="*/ 9853 w 1901330"/>
                  <a:gd name="connsiteY20" fmla="*/ 0 h 1190827"/>
                  <a:gd name="connsiteX21" fmla="*/ 1396505 w 1901330"/>
                  <a:gd name="connsiteY21" fmla="*/ 0 h 1190827"/>
                  <a:gd name="connsiteX22" fmla="*/ 1396505 w 1901330"/>
                  <a:gd name="connsiteY22" fmla="*/ 69985 h 1190827"/>
                  <a:gd name="connsiteX23" fmla="*/ 9853 w 1901330"/>
                  <a:gd name="connsiteY23" fmla="*/ 69985 h 1190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901330" h="1190827">
                    <a:moveTo>
                      <a:pt x="400050" y="1120842"/>
                    </a:moveTo>
                    <a:lnTo>
                      <a:pt x="1786702" y="1120842"/>
                    </a:lnTo>
                    <a:lnTo>
                      <a:pt x="1786702" y="1190827"/>
                    </a:lnTo>
                    <a:lnTo>
                      <a:pt x="400050" y="1190827"/>
                    </a:lnTo>
                    <a:close/>
                    <a:moveTo>
                      <a:pt x="0" y="920817"/>
                    </a:moveTo>
                    <a:lnTo>
                      <a:pt x="1386652" y="920817"/>
                    </a:lnTo>
                    <a:lnTo>
                      <a:pt x="1386652" y="990802"/>
                    </a:lnTo>
                    <a:lnTo>
                      <a:pt x="0" y="990802"/>
                    </a:lnTo>
                    <a:close/>
                    <a:moveTo>
                      <a:pt x="419100" y="663642"/>
                    </a:moveTo>
                    <a:lnTo>
                      <a:pt x="1805752" y="663642"/>
                    </a:lnTo>
                    <a:lnTo>
                      <a:pt x="1805752" y="733627"/>
                    </a:lnTo>
                    <a:lnTo>
                      <a:pt x="419100" y="733627"/>
                    </a:lnTo>
                    <a:close/>
                    <a:moveTo>
                      <a:pt x="514678" y="438150"/>
                    </a:moveTo>
                    <a:lnTo>
                      <a:pt x="1901330" y="438150"/>
                    </a:lnTo>
                    <a:lnTo>
                      <a:pt x="1901330" y="508135"/>
                    </a:lnTo>
                    <a:lnTo>
                      <a:pt x="514678" y="508135"/>
                    </a:lnTo>
                    <a:close/>
                    <a:moveTo>
                      <a:pt x="286078" y="190500"/>
                    </a:moveTo>
                    <a:lnTo>
                      <a:pt x="1672730" y="190500"/>
                    </a:lnTo>
                    <a:lnTo>
                      <a:pt x="1672730" y="260485"/>
                    </a:lnTo>
                    <a:lnTo>
                      <a:pt x="286078" y="260485"/>
                    </a:lnTo>
                    <a:close/>
                    <a:moveTo>
                      <a:pt x="9853" y="0"/>
                    </a:moveTo>
                    <a:lnTo>
                      <a:pt x="1396505" y="0"/>
                    </a:lnTo>
                    <a:lnTo>
                      <a:pt x="1396505" y="69985"/>
                    </a:lnTo>
                    <a:lnTo>
                      <a:pt x="9853" y="6998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四角形: 上の 2 つの角を丸める 36">
                <a:extLst>
                  <a:ext uri="{FF2B5EF4-FFF2-40B4-BE49-F238E27FC236}">
                    <a16:creationId xmlns:a16="http://schemas.microsoft.com/office/drawing/2014/main" id="{D06D0A5C-837C-499A-8908-72B0A2F68BF7}"/>
                  </a:ext>
                </a:extLst>
              </p:cNvPr>
              <p:cNvSpPr/>
              <p:nvPr/>
            </p:nvSpPr>
            <p:spPr>
              <a:xfrm rot="2700000">
                <a:off x="1520534" y="447621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C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0" name="グループ化 329">
                <a:extLst>
                  <a:ext uri="{FF2B5EF4-FFF2-40B4-BE49-F238E27FC236}">
                    <a16:creationId xmlns:a16="http://schemas.microsoft.com/office/drawing/2014/main" id="{8C82FA71-C63E-4FD2-B479-D4A2FF8CD7DF}"/>
                  </a:ext>
                </a:extLst>
              </p:cNvPr>
              <p:cNvGrpSpPr/>
              <p:nvPr/>
            </p:nvGrpSpPr>
            <p:grpSpPr>
              <a:xfrm>
                <a:off x="1022049" y="3041328"/>
                <a:ext cx="1202047" cy="1321733"/>
                <a:chOff x="5735994" y="6021416"/>
                <a:chExt cx="1202047" cy="1321733"/>
              </a:xfrm>
            </p:grpSpPr>
            <p:sp>
              <p:nvSpPr>
                <p:cNvPr id="331" name="楕円 1">
                  <a:extLst>
                    <a:ext uri="{FF2B5EF4-FFF2-40B4-BE49-F238E27FC236}">
                      <a16:creationId xmlns:a16="http://schemas.microsoft.com/office/drawing/2014/main" id="{D0126E12-F8E3-472A-A0C2-3234839A8AAE}"/>
                    </a:ext>
                  </a:extLst>
                </p:cNvPr>
                <p:cNvSpPr/>
                <p:nvPr/>
              </p:nvSpPr>
              <p:spPr>
                <a:xfrm rot="20952697">
                  <a:off x="5743407" y="6803495"/>
                  <a:ext cx="187375" cy="239746"/>
                </a:xfrm>
                <a:custGeom>
                  <a:avLst/>
                  <a:gdLst>
                    <a:gd name="connsiteX0" fmla="*/ 0 w 377825"/>
                    <a:gd name="connsiteY0" fmla="*/ 40997 h 81993"/>
                    <a:gd name="connsiteX1" fmla="*/ 188913 w 377825"/>
                    <a:gd name="connsiteY1" fmla="*/ 0 h 81993"/>
                    <a:gd name="connsiteX2" fmla="*/ 377826 w 377825"/>
                    <a:gd name="connsiteY2" fmla="*/ 40997 h 81993"/>
                    <a:gd name="connsiteX3" fmla="*/ 188913 w 377825"/>
                    <a:gd name="connsiteY3" fmla="*/ 81994 h 81993"/>
                    <a:gd name="connsiteX4" fmla="*/ 0 w 377825"/>
                    <a:gd name="connsiteY4" fmla="*/ 40997 h 81993"/>
                    <a:gd name="connsiteX0" fmla="*/ 1292 w 379118"/>
                    <a:gd name="connsiteY0" fmla="*/ 250547 h 291974"/>
                    <a:gd name="connsiteX1" fmla="*/ 272755 w 379118"/>
                    <a:gd name="connsiteY1" fmla="*/ 0 h 291974"/>
                    <a:gd name="connsiteX2" fmla="*/ 379118 w 379118"/>
                    <a:gd name="connsiteY2" fmla="*/ 250547 h 291974"/>
                    <a:gd name="connsiteX3" fmla="*/ 190205 w 379118"/>
                    <a:gd name="connsiteY3" fmla="*/ 291544 h 291974"/>
                    <a:gd name="connsiteX4" fmla="*/ 1292 w 379118"/>
                    <a:gd name="connsiteY4" fmla="*/ 250547 h 291974"/>
                    <a:gd name="connsiteX0" fmla="*/ 1685 w 300136"/>
                    <a:gd name="connsiteY0" fmla="*/ 187583 h 294330"/>
                    <a:gd name="connsiteX1" fmla="*/ 193773 w 300136"/>
                    <a:gd name="connsiteY1" fmla="*/ 536 h 294330"/>
                    <a:gd name="connsiteX2" fmla="*/ 300136 w 300136"/>
                    <a:gd name="connsiteY2" fmla="*/ 251083 h 294330"/>
                    <a:gd name="connsiteX3" fmla="*/ 111223 w 300136"/>
                    <a:gd name="connsiteY3" fmla="*/ 292080 h 294330"/>
                    <a:gd name="connsiteX4" fmla="*/ 1685 w 300136"/>
                    <a:gd name="connsiteY4" fmla="*/ 187583 h 294330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862 w 299313"/>
                    <a:gd name="connsiteY0" fmla="*/ 187563 h 265078"/>
                    <a:gd name="connsiteX1" fmla="*/ 192950 w 299313"/>
                    <a:gd name="connsiteY1" fmla="*/ 516 h 265078"/>
                    <a:gd name="connsiteX2" fmla="*/ 299313 w 299313"/>
                    <a:gd name="connsiteY2" fmla="*/ 251063 h 265078"/>
                    <a:gd name="connsiteX3" fmla="*/ 129450 w 299313"/>
                    <a:gd name="connsiteY3" fmla="*/ 253960 h 265078"/>
                    <a:gd name="connsiteX4" fmla="*/ 862 w 299313"/>
                    <a:gd name="connsiteY4" fmla="*/ 187563 h 265078"/>
                    <a:gd name="connsiteX0" fmla="*/ 732 w 197787"/>
                    <a:gd name="connsiteY0" fmla="*/ 187607 h 263128"/>
                    <a:gd name="connsiteX1" fmla="*/ 192820 w 197787"/>
                    <a:gd name="connsiteY1" fmla="*/ 560 h 263128"/>
                    <a:gd name="connsiteX2" fmla="*/ 129320 w 197787"/>
                    <a:gd name="connsiteY2" fmla="*/ 254004 h 263128"/>
                    <a:gd name="connsiteX3" fmla="*/ 732 w 197787"/>
                    <a:gd name="connsiteY3" fmla="*/ 187607 h 263128"/>
                    <a:gd name="connsiteX0" fmla="*/ 83 w 233281"/>
                    <a:gd name="connsiteY0" fmla="*/ 187152 h 229950"/>
                    <a:gd name="connsiteX1" fmla="*/ 192171 w 233281"/>
                    <a:gd name="connsiteY1" fmla="*/ 105 h 229950"/>
                    <a:gd name="connsiteX2" fmla="*/ 217571 w 233281"/>
                    <a:gd name="connsiteY2" fmla="*/ 215449 h 229950"/>
                    <a:gd name="connsiteX3" fmla="*/ 83 w 233281"/>
                    <a:gd name="connsiteY3" fmla="*/ 187152 h 229950"/>
                    <a:gd name="connsiteX0" fmla="*/ 1595 w 234793"/>
                    <a:gd name="connsiteY0" fmla="*/ 187171 h 236717"/>
                    <a:gd name="connsiteX1" fmla="*/ 193683 w 234793"/>
                    <a:gd name="connsiteY1" fmla="*/ 124 h 236717"/>
                    <a:gd name="connsiteX2" fmla="*/ 219083 w 234793"/>
                    <a:gd name="connsiteY2" fmla="*/ 215468 h 236717"/>
                    <a:gd name="connsiteX3" fmla="*/ 1595 w 234793"/>
                    <a:gd name="connsiteY3" fmla="*/ 187171 h 236717"/>
                    <a:gd name="connsiteX0" fmla="*/ 1824 w 203273"/>
                    <a:gd name="connsiteY0" fmla="*/ 206110 h 246667"/>
                    <a:gd name="connsiteX1" fmla="*/ 165337 w 203273"/>
                    <a:gd name="connsiteY1" fmla="*/ 13 h 246667"/>
                    <a:gd name="connsiteX2" fmla="*/ 190737 w 203273"/>
                    <a:gd name="connsiteY2" fmla="*/ 215357 h 246667"/>
                    <a:gd name="connsiteX3" fmla="*/ 1824 w 203273"/>
                    <a:gd name="connsiteY3" fmla="*/ 206110 h 246667"/>
                    <a:gd name="connsiteX0" fmla="*/ 0 w 201449"/>
                    <a:gd name="connsiteY0" fmla="*/ 206110 h 246667"/>
                    <a:gd name="connsiteX1" fmla="*/ 163513 w 201449"/>
                    <a:gd name="connsiteY1" fmla="*/ 13 h 246667"/>
                    <a:gd name="connsiteX2" fmla="*/ 188913 w 201449"/>
                    <a:gd name="connsiteY2" fmla="*/ 215357 h 246667"/>
                    <a:gd name="connsiteX3" fmla="*/ 0 w 201449"/>
                    <a:gd name="connsiteY3" fmla="*/ 206110 h 246667"/>
                    <a:gd name="connsiteX0" fmla="*/ 0 w 187375"/>
                    <a:gd name="connsiteY0" fmla="*/ 193478 h 239746"/>
                    <a:gd name="connsiteX1" fmla="*/ 150813 w 187375"/>
                    <a:gd name="connsiteY1" fmla="*/ 81 h 239746"/>
                    <a:gd name="connsiteX2" fmla="*/ 176213 w 187375"/>
                    <a:gd name="connsiteY2" fmla="*/ 215425 h 239746"/>
                    <a:gd name="connsiteX3" fmla="*/ 0 w 187375"/>
                    <a:gd name="connsiteY3" fmla="*/ 193478 h 2397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7375" h="239746">
                      <a:moveTo>
                        <a:pt x="0" y="193478"/>
                      </a:moveTo>
                      <a:cubicBezTo>
                        <a:pt x="59267" y="116312"/>
                        <a:pt x="121444" y="-3577"/>
                        <a:pt x="150813" y="81"/>
                      </a:cubicBezTo>
                      <a:cubicBezTo>
                        <a:pt x="180182" y="3739"/>
                        <a:pt x="201348" y="183192"/>
                        <a:pt x="176213" y="215425"/>
                      </a:cubicBezTo>
                      <a:cubicBezTo>
                        <a:pt x="151078" y="247658"/>
                        <a:pt x="20108" y="254769"/>
                        <a:pt x="0" y="193478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四角形: 角を丸くする 331">
                  <a:extLst>
                    <a:ext uri="{FF2B5EF4-FFF2-40B4-BE49-F238E27FC236}">
                      <a16:creationId xmlns:a16="http://schemas.microsoft.com/office/drawing/2014/main" id="{2072AA20-83E8-4853-8C17-74A758067300}"/>
                    </a:ext>
                  </a:extLst>
                </p:cNvPr>
                <p:cNvSpPr/>
                <p:nvPr/>
              </p:nvSpPr>
              <p:spPr>
                <a:xfrm rot="20952697">
                  <a:off x="5769388" y="6093485"/>
                  <a:ext cx="1112808" cy="1204554"/>
                </a:xfrm>
                <a:prstGeom prst="roundRect">
                  <a:avLst>
                    <a:gd name="adj" fmla="val 48479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116D71FA-74E5-4913-9934-F12E2E910558}"/>
                    </a:ext>
                  </a:extLst>
                </p:cNvPr>
                <p:cNvSpPr/>
                <p:nvPr/>
              </p:nvSpPr>
              <p:spPr>
                <a:xfrm rot="20952697">
                  <a:off x="5829723" y="6626536"/>
                  <a:ext cx="162504" cy="222300"/>
                </a:xfrm>
                <a:custGeom>
                  <a:avLst/>
                  <a:gdLst>
                    <a:gd name="connsiteX0" fmla="*/ 4834 w 162504"/>
                    <a:gd name="connsiteY0" fmla="*/ 0 h 222300"/>
                    <a:gd name="connsiteX1" fmla="*/ 58313 w 162504"/>
                    <a:gd name="connsiteY1" fmla="*/ 60606 h 222300"/>
                    <a:gd name="connsiteX2" fmla="*/ 59634 w 162504"/>
                    <a:gd name="connsiteY2" fmla="*/ 61270 h 222300"/>
                    <a:gd name="connsiteX3" fmla="*/ 64369 w 162504"/>
                    <a:gd name="connsiteY3" fmla="*/ 48858 h 222300"/>
                    <a:gd name="connsiteX4" fmla="*/ 105018 w 162504"/>
                    <a:gd name="connsiteY4" fmla="*/ 19100 h 222300"/>
                    <a:gd name="connsiteX5" fmla="*/ 162504 w 162504"/>
                    <a:gd name="connsiteY5" fmla="*/ 120700 h 222300"/>
                    <a:gd name="connsiteX6" fmla="*/ 105018 w 162504"/>
                    <a:gd name="connsiteY6" fmla="*/ 222300 h 222300"/>
                    <a:gd name="connsiteX7" fmla="*/ 47532 w 162504"/>
                    <a:gd name="connsiteY7" fmla="*/ 120700 h 222300"/>
                    <a:gd name="connsiteX8" fmla="*/ 51697 w 162504"/>
                    <a:gd name="connsiteY8" fmla="*/ 84240 h 222300"/>
                    <a:gd name="connsiteX9" fmla="*/ 44292 w 162504"/>
                    <a:gd name="connsiteY9" fmla="*/ 81512 h 222300"/>
                    <a:gd name="connsiteX10" fmla="*/ 4834 w 162504"/>
                    <a:gd name="connsiteY10" fmla="*/ 0 h 222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2504" h="222300">
                      <a:moveTo>
                        <a:pt x="4834" y="0"/>
                      </a:moveTo>
                      <a:cubicBezTo>
                        <a:pt x="14031" y="21904"/>
                        <a:pt x="33496" y="43962"/>
                        <a:pt x="58313" y="60606"/>
                      </a:cubicBezTo>
                      <a:lnTo>
                        <a:pt x="59634" y="61270"/>
                      </a:lnTo>
                      <a:lnTo>
                        <a:pt x="64369" y="48858"/>
                      </a:lnTo>
                      <a:cubicBezTo>
                        <a:pt x="74772" y="30472"/>
                        <a:pt x="89144" y="19100"/>
                        <a:pt x="105018" y="19100"/>
                      </a:cubicBezTo>
                      <a:cubicBezTo>
                        <a:pt x="136767" y="19100"/>
                        <a:pt x="162504" y="64588"/>
                        <a:pt x="162504" y="120700"/>
                      </a:cubicBezTo>
                      <a:cubicBezTo>
                        <a:pt x="162504" y="176812"/>
                        <a:pt x="136767" y="222300"/>
                        <a:pt x="105018" y="222300"/>
                      </a:cubicBezTo>
                      <a:cubicBezTo>
                        <a:pt x="73269" y="222300"/>
                        <a:pt x="47532" y="176812"/>
                        <a:pt x="47532" y="120700"/>
                      </a:cubicBezTo>
                      <a:lnTo>
                        <a:pt x="51697" y="84240"/>
                      </a:lnTo>
                      <a:lnTo>
                        <a:pt x="44292" y="81512"/>
                      </a:lnTo>
                      <a:cubicBezTo>
                        <a:pt x="8436" y="57465"/>
                        <a:pt x="-9230" y="20971"/>
                        <a:pt x="483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80DFD46E-17F1-472D-A7B1-A1570A9272C3}"/>
                    </a:ext>
                  </a:extLst>
                </p:cNvPr>
                <p:cNvSpPr/>
                <p:nvPr/>
              </p:nvSpPr>
              <p:spPr>
                <a:xfrm rot="20952697">
                  <a:off x="5735994" y="6021416"/>
                  <a:ext cx="1202047" cy="1321733"/>
                </a:xfrm>
                <a:custGeom>
                  <a:avLst/>
                  <a:gdLst>
                    <a:gd name="connsiteX0" fmla="*/ 568780 w 1202047"/>
                    <a:gd name="connsiteY0" fmla="*/ 0 h 1321733"/>
                    <a:gd name="connsiteX1" fmla="*/ 606170 w 1202047"/>
                    <a:gd name="connsiteY1" fmla="*/ 0 h 1321733"/>
                    <a:gd name="connsiteX2" fmla="*/ 1202047 w 1202047"/>
                    <a:gd name="connsiteY2" fmla="*/ 595877 h 1321733"/>
                    <a:gd name="connsiteX3" fmla="*/ 1202047 w 1202047"/>
                    <a:gd name="connsiteY3" fmla="*/ 684310 h 1321733"/>
                    <a:gd name="connsiteX4" fmla="*/ 1202047 w 1202047"/>
                    <a:gd name="connsiteY4" fmla="*/ 734605 h 1321733"/>
                    <a:gd name="connsiteX5" fmla="*/ 1202047 w 1202047"/>
                    <a:gd name="connsiteY5" fmla="*/ 1321733 h 1321733"/>
                    <a:gd name="connsiteX6" fmla="*/ 632039 w 1202047"/>
                    <a:gd name="connsiteY6" fmla="*/ 1321733 h 1321733"/>
                    <a:gd name="connsiteX7" fmla="*/ 632039 w 1202047"/>
                    <a:gd name="connsiteY7" fmla="*/ 443970 h 1321733"/>
                    <a:gd name="connsiteX8" fmla="*/ 615563 w 1202047"/>
                    <a:gd name="connsiteY8" fmla="*/ 427494 h 1321733"/>
                    <a:gd name="connsiteX9" fmla="*/ 0 w 1202047"/>
                    <a:gd name="connsiteY9" fmla="*/ 427494 h 1321733"/>
                    <a:gd name="connsiteX10" fmla="*/ 19730 w 1202047"/>
                    <a:gd name="connsiteY10" fmla="*/ 363935 h 1321733"/>
                    <a:gd name="connsiteX11" fmla="*/ 568780 w 1202047"/>
                    <a:gd name="connsiteY11" fmla="*/ 0 h 1321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02047" h="1321733">
                      <a:moveTo>
                        <a:pt x="568780" y="0"/>
                      </a:moveTo>
                      <a:lnTo>
                        <a:pt x="606170" y="0"/>
                      </a:lnTo>
                      <a:cubicBezTo>
                        <a:pt x="935264" y="0"/>
                        <a:pt x="1202047" y="266783"/>
                        <a:pt x="1202047" y="595877"/>
                      </a:cubicBezTo>
                      <a:lnTo>
                        <a:pt x="1202047" y="684310"/>
                      </a:lnTo>
                      <a:lnTo>
                        <a:pt x="1202047" y="734605"/>
                      </a:lnTo>
                      <a:lnTo>
                        <a:pt x="1202047" y="1321733"/>
                      </a:lnTo>
                      <a:lnTo>
                        <a:pt x="632039" y="1321733"/>
                      </a:lnTo>
                      <a:lnTo>
                        <a:pt x="632039" y="443970"/>
                      </a:lnTo>
                      <a:cubicBezTo>
                        <a:pt x="632039" y="434871"/>
                        <a:pt x="624662" y="427494"/>
                        <a:pt x="615563" y="427494"/>
                      </a:cubicBezTo>
                      <a:lnTo>
                        <a:pt x="0" y="427494"/>
                      </a:lnTo>
                      <a:lnTo>
                        <a:pt x="19730" y="363935"/>
                      </a:lnTo>
                      <a:cubicBezTo>
                        <a:pt x="110189" y="150066"/>
                        <a:pt x="321960" y="0"/>
                        <a:pt x="56878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92CB92EE-0229-41C4-80D7-334089426C86}"/>
                    </a:ext>
                  </a:extLst>
                </p:cNvPr>
                <p:cNvSpPr/>
                <p:nvPr/>
              </p:nvSpPr>
              <p:spPr>
                <a:xfrm rot="20952697">
                  <a:off x="6359332" y="6569702"/>
                  <a:ext cx="196850" cy="328890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24CFE6E0-AB40-44CA-84C5-3A6AB4A28471}"/>
                    </a:ext>
                  </a:extLst>
                </p:cNvPr>
                <p:cNvSpPr/>
                <p:nvPr/>
              </p:nvSpPr>
              <p:spPr>
                <a:xfrm rot="20952697">
                  <a:off x="6358269" y="6608073"/>
                  <a:ext cx="149521" cy="245456"/>
                </a:xfrm>
                <a:custGeom>
                  <a:avLst/>
                  <a:gdLst>
                    <a:gd name="connsiteX0" fmla="*/ 45131 w 221526"/>
                    <a:gd name="connsiteY0" fmla="*/ 1396 h 370118"/>
                    <a:gd name="connsiteX1" fmla="*/ 103469 w 221526"/>
                    <a:gd name="connsiteY1" fmla="*/ 5051 h 370118"/>
                    <a:gd name="connsiteX2" fmla="*/ 112390 w 221526"/>
                    <a:gd name="connsiteY2" fmla="*/ 7442 h 370118"/>
                    <a:gd name="connsiteX3" fmla="*/ 216475 w 221526"/>
                    <a:gd name="connsiteY3" fmla="*/ 187722 h 370118"/>
                    <a:gd name="connsiteX4" fmla="*/ 196845 w 221526"/>
                    <a:gd name="connsiteY4" fmla="*/ 260982 h 370118"/>
                    <a:gd name="connsiteX5" fmla="*/ 16564 w 221526"/>
                    <a:gd name="connsiteY5" fmla="*/ 365067 h 370118"/>
                    <a:gd name="connsiteX6" fmla="*/ 7643 w 221526"/>
                    <a:gd name="connsiteY6" fmla="*/ 362676 h 370118"/>
                    <a:gd name="connsiteX7" fmla="*/ 0 w 221526"/>
                    <a:gd name="connsiteY7" fmla="*/ 358880 h 370118"/>
                    <a:gd name="connsiteX8" fmla="*/ 1 w 221526"/>
                    <a:gd name="connsiteY8" fmla="*/ 1692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  <a:gd name="connsiteX9" fmla="*/ 91441 w 221526"/>
                    <a:gd name="connsiteY9" fmla="*/ 108366 h 370118"/>
                    <a:gd name="connsiteX0" fmla="*/ 1 w 221526"/>
                    <a:gd name="connsiteY0" fmla="*/ 16926 h 370118"/>
                    <a:gd name="connsiteX1" fmla="*/ 45131 w 221526"/>
                    <a:gd name="connsiteY1" fmla="*/ 1396 h 370118"/>
                    <a:gd name="connsiteX2" fmla="*/ 103469 w 221526"/>
                    <a:gd name="connsiteY2" fmla="*/ 5051 h 370118"/>
                    <a:gd name="connsiteX3" fmla="*/ 112390 w 221526"/>
                    <a:gd name="connsiteY3" fmla="*/ 7442 h 370118"/>
                    <a:gd name="connsiteX4" fmla="*/ 216475 w 221526"/>
                    <a:gd name="connsiteY4" fmla="*/ 187722 h 370118"/>
                    <a:gd name="connsiteX5" fmla="*/ 196845 w 221526"/>
                    <a:gd name="connsiteY5" fmla="*/ 260982 h 370118"/>
                    <a:gd name="connsiteX6" fmla="*/ 16564 w 221526"/>
                    <a:gd name="connsiteY6" fmla="*/ 365067 h 370118"/>
                    <a:gd name="connsiteX7" fmla="*/ 7643 w 221526"/>
                    <a:gd name="connsiteY7" fmla="*/ 362676 h 370118"/>
                    <a:gd name="connsiteX8" fmla="*/ 0 w 221526"/>
                    <a:gd name="connsiteY8" fmla="*/ 358880 h 3701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1526" h="370118">
                      <a:moveTo>
                        <a:pt x="1" y="16926"/>
                      </a:moveTo>
                      <a:lnTo>
                        <a:pt x="45131" y="1396"/>
                      </a:lnTo>
                      <a:cubicBezTo>
                        <a:pt x="64070" y="-1241"/>
                        <a:pt x="83837" y="-209"/>
                        <a:pt x="103469" y="5051"/>
                      </a:cubicBezTo>
                      <a:lnTo>
                        <a:pt x="112390" y="7442"/>
                      </a:lnTo>
                      <a:cubicBezTo>
                        <a:pt x="190915" y="28483"/>
                        <a:pt x="237515" y="109197"/>
                        <a:pt x="216475" y="187722"/>
                      </a:cubicBezTo>
                      <a:lnTo>
                        <a:pt x="196845" y="260982"/>
                      </a:lnTo>
                      <a:cubicBezTo>
                        <a:pt x="175804" y="339507"/>
                        <a:pt x="95090" y="386107"/>
                        <a:pt x="16564" y="365067"/>
                      </a:cubicBezTo>
                      <a:lnTo>
                        <a:pt x="7643" y="362676"/>
                      </a:lnTo>
                      <a:lnTo>
                        <a:pt x="0" y="358880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DD433905-AB64-4755-87D7-86E0E422C319}"/>
                    </a:ext>
                  </a:extLst>
                </p:cNvPr>
                <p:cNvSpPr/>
                <p:nvPr/>
              </p:nvSpPr>
              <p:spPr>
                <a:xfrm rot="20235218" flipH="1">
                  <a:off x="6193510" y="6251918"/>
                  <a:ext cx="190500" cy="55245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14">
                  <a:extLst>
                    <a:ext uri="{FF2B5EF4-FFF2-40B4-BE49-F238E27FC236}">
                      <a16:creationId xmlns:a16="http://schemas.microsoft.com/office/drawing/2014/main" id="{19FBCAB0-2F58-4306-A60C-2BC1DCD4DD60}"/>
                    </a:ext>
                  </a:extLst>
                </p:cNvPr>
                <p:cNvSpPr/>
                <p:nvPr/>
              </p:nvSpPr>
              <p:spPr>
                <a:xfrm rot="20052697">
                  <a:off x="5967266" y="7015226"/>
                  <a:ext cx="155112" cy="129341"/>
                </a:xfrm>
                <a:custGeom>
                  <a:avLst/>
                  <a:gdLst>
                    <a:gd name="connsiteX0" fmla="*/ 0 w 1157287"/>
                    <a:gd name="connsiteY0" fmla="*/ 148586 h 297172"/>
                    <a:gd name="connsiteX1" fmla="*/ 578644 w 1157287"/>
                    <a:gd name="connsiteY1" fmla="*/ 0 h 297172"/>
                    <a:gd name="connsiteX2" fmla="*/ 1157288 w 1157287"/>
                    <a:gd name="connsiteY2" fmla="*/ 148586 h 297172"/>
                    <a:gd name="connsiteX3" fmla="*/ 578644 w 1157287"/>
                    <a:gd name="connsiteY3" fmla="*/ 297172 h 297172"/>
                    <a:gd name="connsiteX4" fmla="*/ 0 w 1157287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297172"/>
                    <a:gd name="connsiteX1" fmla="*/ 578644 w 1157288"/>
                    <a:gd name="connsiteY1" fmla="*/ 0 h 297172"/>
                    <a:gd name="connsiteX2" fmla="*/ 1157288 w 1157288"/>
                    <a:gd name="connsiteY2" fmla="*/ 148586 h 297172"/>
                    <a:gd name="connsiteX3" fmla="*/ 578644 w 1157288"/>
                    <a:gd name="connsiteY3" fmla="*/ 297172 h 297172"/>
                    <a:gd name="connsiteX4" fmla="*/ 0 w 1157288"/>
                    <a:gd name="connsiteY4" fmla="*/ 148586 h 297172"/>
                    <a:gd name="connsiteX0" fmla="*/ 0 w 1157288"/>
                    <a:gd name="connsiteY0" fmla="*/ 148586 h 759134"/>
                    <a:gd name="connsiteX1" fmla="*/ 578644 w 1157288"/>
                    <a:gd name="connsiteY1" fmla="*/ 0 h 759134"/>
                    <a:gd name="connsiteX2" fmla="*/ 1157288 w 1157288"/>
                    <a:gd name="connsiteY2" fmla="*/ 148586 h 759134"/>
                    <a:gd name="connsiteX3" fmla="*/ 588169 w 1157288"/>
                    <a:gd name="connsiteY3" fmla="*/ 759134 h 759134"/>
                    <a:gd name="connsiteX4" fmla="*/ 0 w 1157288"/>
                    <a:gd name="connsiteY4" fmla="*/ 148586 h 759134"/>
                    <a:gd name="connsiteX0" fmla="*/ 0 w 1157288"/>
                    <a:gd name="connsiteY0" fmla="*/ 99450 h 709998"/>
                    <a:gd name="connsiteX1" fmla="*/ 567787 w 1157288"/>
                    <a:gd name="connsiteY1" fmla="*/ 0 h 709998"/>
                    <a:gd name="connsiteX2" fmla="*/ 1157288 w 1157288"/>
                    <a:gd name="connsiteY2" fmla="*/ 99450 h 709998"/>
                    <a:gd name="connsiteX3" fmla="*/ 588169 w 1157288"/>
                    <a:gd name="connsiteY3" fmla="*/ 709998 h 709998"/>
                    <a:gd name="connsiteX4" fmla="*/ 0 w 1157288"/>
                    <a:gd name="connsiteY4" fmla="*/ 99450 h 7099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7288" h="709998">
                      <a:moveTo>
                        <a:pt x="0" y="99450"/>
                      </a:moveTo>
                      <a:cubicBezTo>
                        <a:pt x="0" y="17388"/>
                        <a:pt x="248211" y="0"/>
                        <a:pt x="567787" y="0"/>
                      </a:cubicBezTo>
                      <a:cubicBezTo>
                        <a:pt x="887363" y="0"/>
                        <a:pt x="1157288" y="17388"/>
                        <a:pt x="1157288" y="99450"/>
                      </a:cubicBezTo>
                      <a:cubicBezTo>
                        <a:pt x="1157288" y="181512"/>
                        <a:pt x="907745" y="709998"/>
                        <a:pt x="588169" y="709998"/>
                      </a:cubicBezTo>
                      <a:cubicBezTo>
                        <a:pt x="268593" y="709998"/>
                        <a:pt x="0" y="181512"/>
                        <a:pt x="0" y="9945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3C285AA0-573F-4C8A-B667-3C9F24EB96B1}"/>
                    </a:ext>
                  </a:extLst>
                </p:cNvPr>
                <p:cNvSpPr/>
                <p:nvPr/>
              </p:nvSpPr>
              <p:spPr>
                <a:xfrm rot="20052697">
                  <a:off x="5999495" y="7023703"/>
                  <a:ext cx="126041" cy="118804"/>
                </a:xfrm>
                <a:custGeom>
                  <a:avLst/>
                  <a:gdLst>
                    <a:gd name="connsiteX0" fmla="*/ 397621 w 412439"/>
                    <a:gd name="connsiteY0" fmla="*/ 0 h 505684"/>
                    <a:gd name="connsiteX1" fmla="*/ 407079 w 412439"/>
                    <a:gd name="connsiteY1" fmla="*/ 10682 h 505684"/>
                    <a:gd name="connsiteX2" fmla="*/ 412439 w 412439"/>
                    <a:gd name="connsiteY2" fmla="*/ 32265 h 505684"/>
                    <a:gd name="connsiteX3" fmla="*/ 162833 w 412439"/>
                    <a:gd name="connsiteY3" fmla="*/ 505684 h 505684"/>
                    <a:gd name="connsiteX4" fmla="*/ 19619 w 412439"/>
                    <a:gd name="connsiteY4" fmla="*/ 372669 h 505684"/>
                    <a:gd name="connsiteX5" fmla="*/ 0 w 412439"/>
                    <a:gd name="connsiteY5" fmla="*/ 331804 h 505684"/>
                    <a:gd name="connsiteX6" fmla="*/ 21714 w 412439"/>
                    <a:gd name="connsiteY6" fmla="*/ 289326 h 505684"/>
                    <a:gd name="connsiteX7" fmla="*/ 133409 w 412439"/>
                    <a:gd name="connsiteY7" fmla="*/ 151244 h 505684"/>
                    <a:gd name="connsiteX8" fmla="*/ 351028 w 412439"/>
                    <a:gd name="connsiteY8" fmla="*/ 12954 h 5056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12439" h="505684">
                      <a:moveTo>
                        <a:pt x="397621" y="0"/>
                      </a:moveTo>
                      <a:lnTo>
                        <a:pt x="407079" y="10682"/>
                      </a:lnTo>
                      <a:cubicBezTo>
                        <a:pt x="410589" y="17141"/>
                        <a:pt x="412439" y="24311"/>
                        <a:pt x="412439" y="32265"/>
                      </a:cubicBezTo>
                      <a:cubicBezTo>
                        <a:pt x="412439" y="95896"/>
                        <a:pt x="302994" y="505684"/>
                        <a:pt x="162833" y="505684"/>
                      </a:cubicBezTo>
                      <a:cubicBezTo>
                        <a:pt x="110273" y="505684"/>
                        <a:pt x="60857" y="448058"/>
                        <a:pt x="19619" y="372669"/>
                      </a:cubicBezTo>
                      <a:lnTo>
                        <a:pt x="0" y="331804"/>
                      </a:lnTo>
                      <a:lnTo>
                        <a:pt x="21714" y="289326"/>
                      </a:lnTo>
                      <a:cubicBezTo>
                        <a:pt x="50713" y="241286"/>
                        <a:pt x="88170" y="194323"/>
                        <a:pt x="133409" y="151244"/>
                      </a:cubicBezTo>
                      <a:cubicBezTo>
                        <a:pt x="201267" y="86626"/>
                        <a:pt x="276999" y="39924"/>
                        <a:pt x="351028" y="1295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月 339">
                  <a:extLst>
                    <a:ext uri="{FF2B5EF4-FFF2-40B4-BE49-F238E27FC236}">
                      <a16:creationId xmlns:a16="http://schemas.microsoft.com/office/drawing/2014/main" id="{4E7A2EB5-B9EA-4089-991D-36B04210E10B}"/>
                    </a:ext>
                  </a:extLst>
                </p:cNvPr>
                <p:cNvSpPr/>
                <p:nvPr/>
              </p:nvSpPr>
              <p:spPr>
                <a:xfrm rot="3600000">
                  <a:off x="5895382" y="6460826"/>
                  <a:ext cx="45719" cy="229300"/>
                </a:xfrm>
                <a:prstGeom prst="moon">
                  <a:avLst>
                    <a:gd name="adj" fmla="val 5505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B592C784-D0C8-4ACB-A5D1-C7FFDE432B3F}"/>
                    </a:ext>
                  </a:extLst>
                </p:cNvPr>
                <p:cNvSpPr/>
                <p:nvPr/>
              </p:nvSpPr>
              <p:spPr>
                <a:xfrm rot="20952697">
                  <a:off x="5891827" y="6690040"/>
                  <a:ext cx="69180" cy="691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5870524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popb99_スピード出しすぎ注意</dc:title>
  <dc:subject>popb99_スピード出しすぎ注意</dc:subject>
  <dc:creator>でじけろお</dc:creator>
  <cp:lastModifiedBy/>
  <cp:revision>1</cp:revision>
  <dcterms:created xsi:type="dcterms:W3CDTF">2014-12-04T06:28:23Z</dcterms:created>
  <dcterms:modified xsi:type="dcterms:W3CDTF">2020-10-19T03:41:18Z</dcterms:modified>
  <cp:version>1</cp:version>
</cp:coreProperties>
</file>